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1" r:id="rId2"/>
    <p:sldId id="2562" r:id="rId3"/>
    <p:sldId id="2564" r:id="rId4"/>
    <p:sldId id="2563" r:id="rId5"/>
    <p:sldId id="2568" r:id="rId6"/>
    <p:sldId id="2588" r:id="rId7"/>
    <p:sldId id="2569" r:id="rId8"/>
    <p:sldId id="2589" r:id="rId9"/>
    <p:sldId id="2570" r:id="rId10"/>
    <p:sldId id="2590" r:id="rId11"/>
    <p:sldId id="2571" r:id="rId12"/>
    <p:sldId id="2572" r:id="rId13"/>
    <p:sldId id="2591" r:id="rId14"/>
    <p:sldId id="2573" r:id="rId15"/>
    <p:sldId id="2592" r:id="rId16"/>
    <p:sldId id="2593" r:id="rId17"/>
    <p:sldId id="2574" r:id="rId18"/>
    <p:sldId id="2578" r:id="rId19"/>
    <p:sldId id="258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947094-BF7C-4B60-B708-910DD7756364}" v="192" dt="2025-08-03T06:34:42.6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92" autoAdjust="0"/>
    <p:restoredTop sz="57054" autoAdjust="0"/>
  </p:normalViewPr>
  <p:slideViewPr>
    <p:cSldViewPr snapToGrid="0">
      <p:cViewPr varScale="1">
        <p:scale>
          <a:sx n="53" d="100"/>
          <a:sy n="53" d="100"/>
        </p:scale>
        <p:origin x="27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ynne Wang" userId="dbbae91e60cd649f" providerId="LiveId" clId="{99F11A54-5AC3-4DEB-A1CD-91B55FFEA2C9}"/>
    <pc:docChg chg="modSld">
      <pc:chgData name="Lynne Wang" userId="dbbae91e60cd649f" providerId="LiveId" clId="{99F11A54-5AC3-4DEB-A1CD-91B55FFEA2C9}" dt="2025-07-23T20:00:53.568" v="0" actId="6549"/>
      <pc:docMkLst>
        <pc:docMk/>
      </pc:docMkLst>
      <pc:sldChg chg="modSp">
        <pc:chgData name="Lynne Wang" userId="dbbae91e60cd649f" providerId="LiveId" clId="{99F11A54-5AC3-4DEB-A1CD-91B55FFEA2C9}" dt="2025-07-23T20:00:53.568" v="0" actId="6549"/>
        <pc:sldMkLst>
          <pc:docMk/>
          <pc:sldMk cId="1444245890" sldId="2561"/>
        </pc:sldMkLst>
        <pc:spChg chg="mod">
          <ac:chgData name="Lynne Wang" userId="dbbae91e60cd649f" providerId="LiveId" clId="{99F11A54-5AC3-4DEB-A1CD-91B55FFEA2C9}" dt="2025-07-23T20:00:53.568" v="0" actId="6549"/>
          <ac:spMkLst>
            <pc:docMk/>
            <pc:sldMk cId="1444245890" sldId="2561"/>
            <ac:spMk id="2" creationId="{0491EFC9-A864-D807-60B6-1725843A46C1}"/>
          </ac:spMkLst>
        </pc:spChg>
      </pc:sldChg>
    </pc:docChg>
  </pc:docChgLst>
  <pc:docChgLst>
    <pc:chgData name="Lynne Wang" userId="dbbae91e60cd649f" providerId="LiveId" clId="{5D947094-BF7C-4B60-B708-910DD7756364}"/>
    <pc:docChg chg="undo custSel addSld delSld modSld sldOrd delSection modSection">
      <pc:chgData name="Lynne Wang" userId="dbbae91e60cd649f" providerId="LiveId" clId="{5D947094-BF7C-4B60-B708-910DD7756364}" dt="2025-08-03T06:39:51.666" v="1226" actId="20577"/>
      <pc:docMkLst>
        <pc:docMk/>
      </pc:docMkLst>
      <pc:sldChg chg="modSp mod modAnim modNotesTx">
        <pc:chgData name="Lynne Wang" userId="dbbae91e60cd649f" providerId="LiveId" clId="{5D947094-BF7C-4B60-B708-910DD7756364}" dt="2025-08-03T06:18:33.856" v="891" actId="20577"/>
        <pc:sldMkLst>
          <pc:docMk/>
          <pc:sldMk cId="1444245890" sldId="2561"/>
        </pc:sldMkLst>
        <pc:spChg chg="mod">
          <ac:chgData name="Lynne Wang" userId="dbbae91e60cd649f" providerId="LiveId" clId="{5D947094-BF7C-4B60-B708-910DD7756364}" dt="2025-08-03T05:16:16.022" v="5" actId="20577"/>
          <ac:spMkLst>
            <pc:docMk/>
            <pc:sldMk cId="1444245890" sldId="2561"/>
            <ac:spMk id="2" creationId="{0491EFC9-A864-D807-60B6-1725843A46C1}"/>
          </ac:spMkLst>
        </pc:spChg>
        <pc:spChg chg="mod">
          <ac:chgData name="Lynne Wang" userId="dbbae91e60cd649f" providerId="LiveId" clId="{5D947094-BF7C-4B60-B708-910DD7756364}" dt="2025-08-03T05:47:26.132" v="648" actId="20577"/>
          <ac:spMkLst>
            <pc:docMk/>
            <pc:sldMk cId="1444245890" sldId="2561"/>
            <ac:spMk id="3" creationId="{56495FDC-751E-DA95-7254-58D9027D1051}"/>
          </ac:spMkLst>
        </pc:spChg>
      </pc:sldChg>
      <pc:sldChg chg="modNotesTx">
        <pc:chgData name="Lynne Wang" userId="dbbae91e60cd649f" providerId="LiveId" clId="{5D947094-BF7C-4B60-B708-910DD7756364}" dt="2025-08-03T05:57:43.845" v="883" actId="20577"/>
        <pc:sldMkLst>
          <pc:docMk/>
          <pc:sldMk cId="769328421" sldId="2562"/>
        </pc:sldMkLst>
      </pc:sldChg>
      <pc:sldChg chg="addSp delSp modSp mod modNotesTx">
        <pc:chgData name="Lynne Wang" userId="dbbae91e60cd649f" providerId="LiveId" clId="{5D947094-BF7C-4B60-B708-910DD7756364}" dt="2025-08-03T05:55:09.554" v="817" actId="20577"/>
        <pc:sldMkLst>
          <pc:docMk/>
          <pc:sldMk cId="2037338634" sldId="2563"/>
        </pc:sldMkLst>
        <pc:spChg chg="mod">
          <ac:chgData name="Lynne Wang" userId="dbbae91e60cd649f" providerId="LiveId" clId="{5D947094-BF7C-4B60-B708-910DD7756364}" dt="2025-08-03T05:35:41.438" v="505" actId="20577"/>
          <ac:spMkLst>
            <pc:docMk/>
            <pc:sldMk cId="2037338634" sldId="2563"/>
            <ac:spMk id="2" creationId="{0169711F-A3CB-AD62-678E-5A921C466315}"/>
          </ac:spMkLst>
        </pc:spChg>
        <pc:spChg chg="del">
          <ac:chgData name="Lynne Wang" userId="dbbae91e60cd649f" providerId="LiveId" clId="{5D947094-BF7C-4B60-B708-910DD7756364}" dt="2025-08-03T05:18:03.261" v="15" actId="26606"/>
          <ac:spMkLst>
            <pc:docMk/>
            <pc:sldMk cId="2037338634" sldId="2563"/>
            <ac:spMk id="7" creationId="{46B9231A-B34B-4A29-A6AC-532E1EE81575}"/>
          </ac:spMkLst>
        </pc:spChg>
        <pc:spChg chg="del">
          <ac:chgData name="Lynne Wang" userId="dbbae91e60cd649f" providerId="LiveId" clId="{5D947094-BF7C-4B60-B708-910DD7756364}" dt="2025-08-03T05:18:03.261" v="15" actId="26606"/>
          <ac:spMkLst>
            <pc:docMk/>
            <pc:sldMk cId="2037338634" sldId="2563"/>
            <ac:spMk id="9" creationId="{19F9BF86-FE94-4517-B97D-026C7515E589}"/>
          </ac:spMkLst>
        </pc:spChg>
        <pc:spChg chg="add">
          <ac:chgData name="Lynne Wang" userId="dbbae91e60cd649f" providerId="LiveId" clId="{5D947094-BF7C-4B60-B708-910DD7756364}" dt="2025-08-03T05:18:03.261" v="15" actId="26606"/>
          <ac:spMkLst>
            <pc:docMk/>
            <pc:sldMk cId="2037338634" sldId="2563"/>
            <ac:spMk id="16" creationId="{19F9BF86-FE94-4517-B97D-026C7515E589}"/>
          </ac:spMkLst>
        </pc:spChg>
        <pc:picChg chg="add mod">
          <ac:chgData name="Lynne Wang" userId="dbbae91e60cd649f" providerId="LiveId" clId="{5D947094-BF7C-4B60-B708-910DD7756364}" dt="2025-08-03T05:18:03.261" v="15" actId="26606"/>
          <ac:picMkLst>
            <pc:docMk/>
            <pc:sldMk cId="2037338634" sldId="2563"/>
            <ac:picMk id="3" creationId="{C7A7C0AD-7EE2-C5E5-0BA0-57B35E534390}"/>
          </ac:picMkLst>
        </pc:picChg>
        <pc:cxnChg chg="del">
          <ac:chgData name="Lynne Wang" userId="dbbae91e60cd649f" providerId="LiveId" clId="{5D947094-BF7C-4B60-B708-910DD7756364}" dt="2025-08-03T05:18:03.261" v="15" actId="26606"/>
          <ac:cxnSpMkLst>
            <pc:docMk/>
            <pc:sldMk cId="2037338634" sldId="2563"/>
            <ac:cxnSpMk id="11" creationId="{53C0BBAA-A5EC-5D5D-32E6-9F7EA6048489}"/>
          </ac:cxnSpMkLst>
        </pc:cxnChg>
        <pc:cxnChg chg="add">
          <ac:chgData name="Lynne Wang" userId="dbbae91e60cd649f" providerId="LiveId" clId="{5D947094-BF7C-4B60-B708-910DD7756364}" dt="2025-08-03T05:18:03.261" v="15" actId="26606"/>
          <ac:cxnSpMkLst>
            <pc:docMk/>
            <pc:sldMk cId="2037338634" sldId="2563"/>
            <ac:cxnSpMk id="18" creationId="{426B4E86-32C4-273A-1ADF-6B44243549D7}"/>
          </ac:cxnSpMkLst>
        </pc:cxnChg>
      </pc:sldChg>
      <pc:sldChg chg="addSp delSp modSp mod ord modNotesTx">
        <pc:chgData name="Lynne Wang" userId="dbbae91e60cd649f" providerId="LiveId" clId="{5D947094-BF7C-4B60-B708-910DD7756364}" dt="2025-08-03T06:39:16.144" v="1223" actId="6549"/>
        <pc:sldMkLst>
          <pc:docMk/>
          <pc:sldMk cId="3555506898" sldId="2564"/>
        </pc:sldMkLst>
        <pc:spChg chg="mod">
          <ac:chgData name="Lynne Wang" userId="dbbae91e60cd649f" providerId="LiveId" clId="{5D947094-BF7C-4B60-B708-910DD7756364}" dt="2025-08-03T06:39:16.144" v="1223" actId="6549"/>
          <ac:spMkLst>
            <pc:docMk/>
            <pc:sldMk cId="3555506898" sldId="2564"/>
            <ac:spMk id="2" creationId="{FA8DBF27-281A-09C3-6EF1-D27998CA55A9}"/>
          </ac:spMkLst>
        </pc:spChg>
        <pc:spChg chg="add del mod">
          <ac:chgData name="Lynne Wang" userId="dbbae91e60cd649f" providerId="LiveId" clId="{5D947094-BF7C-4B60-B708-910DD7756364}" dt="2025-08-03T05:18:45.931" v="20" actId="26606"/>
          <ac:spMkLst>
            <pc:docMk/>
            <pc:sldMk cId="3555506898" sldId="2564"/>
            <ac:spMk id="5" creationId="{66502862-7C19-FAFF-232C-C0C2588D2075}"/>
          </ac:spMkLst>
        </pc:spChg>
        <pc:spChg chg="add del mod">
          <ac:chgData name="Lynne Wang" userId="dbbae91e60cd649f" providerId="LiveId" clId="{5D947094-BF7C-4B60-B708-910DD7756364}" dt="2025-08-03T05:47:45.773" v="652" actId="478"/>
          <ac:spMkLst>
            <pc:docMk/>
            <pc:sldMk cId="3555506898" sldId="2564"/>
            <ac:spMk id="8" creationId="{61857322-AE6E-EBC6-6AF1-E85937908F10}"/>
          </ac:spMkLst>
        </pc:spChg>
        <pc:spChg chg="del">
          <ac:chgData name="Lynne Wang" userId="dbbae91e60cd649f" providerId="LiveId" clId="{5D947094-BF7C-4B60-B708-910DD7756364}" dt="2025-08-03T05:18:45.931" v="20" actId="26606"/>
          <ac:spMkLst>
            <pc:docMk/>
            <pc:sldMk cId="3555506898" sldId="2564"/>
            <ac:spMk id="9" creationId="{1653AE3C-AC4F-907C-B473-B9A30D21506F}"/>
          </ac:spMkLst>
        </pc:spChg>
        <pc:spChg chg="add">
          <ac:chgData name="Lynne Wang" userId="dbbae91e60cd649f" providerId="LiveId" clId="{5D947094-BF7C-4B60-B708-910DD7756364}" dt="2025-08-03T05:18:45.931" v="20" actId="26606"/>
          <ac:spMkLst>
            <pc:docMk/>
            <pc:sldMk cId="3555506898" sldId="2564"/>
            <ac:spMk id="16" creationId="{CFD1D2CD-954D-4C4D-B505-05EAD159B230}"/>
          </ac:spMkLst>
        </pc:spChg>
        <pc:graphicFrameChg chg="del">
          <ac:chgData name="Lynne Wang" userId="dbbae91e60cd649f" providerId="LiveId" clId="{5D947094-BF7C-4B60-B708-910DD7756364}" dt="2025-08-03T05:18:26.321" v="18" actId="478"/>
          <ac:graphicFrameMkLst>
            <pc:docMk/>
            <pc:sldMk cId="3555506898" sldId="2564"/>
            <ac:graphicFrameMk id="4" creationId="{D1C905CB-2501-49C5-A816-A6672BE89395}"/>
          </ac:graphicFrameMkLst>
        </pc:graphicFrameChg>
        <pc:picChg chg="add del mod">
          <ac:chgData name="Lynne Wang" userId="dbbae91e60cd649f" providerId="LiveId" clId="{5D947094-BF7C-4B60-B708-910DD7756364}" dt="2025-08-03T05:47:42.848" v="651" actId="478"/>
          <ac:picMkLst>
            <pc:docMk/>
            <pc:sldMk cId="3555506898" sldId="2564"/>
            <ac:picMk id="6" creationId="{695D1527-184C-6FD9-271A-7F912A994A43}"/>
          </ac:picMkLst>
        </pc:picChg>
        <pc:picChg chg="add mod">
          <ac:chgData name="Lynne Wang" userId="dbbae91e60cd649f" providerId="LiveId" clId="{5D947094-BF7C-4B60-B708-910DD7756364}" dt="2025-08-03T05:48:19.959" v="660" actId="14100"/>
          <ac:picMkLst>
            <pc:docMk/>
            <pc:sldMk cId="3555506898" sldId="2564"/>
            <ac:picMk id="10" creationId="{FA1827B0-FA00-CA02-C6A3-0532186F2188}"/>
          </ac:picMkLst>
        </pc:picChg>
        <pc:cxnChg chg="add">
          <ac:chgData name="Lynne Wang" userId="dbbae91e60cd649f" providerId="LiveId" clId="{5D947094-BF7C-4B60-B708-910DD7756364}" dt="2025-08-03T05:18:45.931" v="20" actId="26606"/>
          <ac:cxnSpMkLst>
            <pc:docMk/>
            <pc:sldMk cId="3555506898" sldId="2564"/>
            <ac:cxnSpMk id="14" creationId="{118E06E4-607B-144B-382B-AD3D06B1EE8C}"/>
          </ac:cxnSpMkLst>
        </pc:cxnChg>
        <pc:cxnChg chg="add">
          <ac:chgData name="Lynne Wang" userId="dbbae91e60cd649f" providerId="LiveId" clId="{5D947094-BF7C-4B60-B708-910DD7756364}" dt="2025-08-03T05:18:45.931" v="20" actId="26606"/>
          <ac:cxnSpMkLst>
            <pc:docMk/>
            <pc:sldMk cId="3555506898" sldId="2564"/>
            <ac:cxnSpMk id="18" creationId="{A2D508B3-A66C-833E-D929-8DC211635676}"/>
          </ac:cxnSpMkLst>
        </pc:cxnChg>
      </pc:sldChg>
      <pc:sldChg chg="del">
        <pc:chgData name="Lynne Wang" userId="dbbae91e60cd649f" providerId="LiveId" clId="{5D947094-BF7C-4B60-B708-910DD7756364}" dt="2025-08-03T05:21:05.720" v="68" actId="2696"/>
        <pc:sldMkLst>
          <pc:docMk/>
          <pc:sldMk cId="3703337707" sldId="2565"/>
        </pc:sldMkLst>
      </pc:sldChg>
      <pc:sldChg chg="del">
        <pc:chgData name="Lynne Wang" userId="dbbae91e60cd649f" providerId="LiveId" clId="{5D947094-BF7C-4B60-B708-910DD7756364}" dt="2025-08-03T05:21:14.806" v="69" actId="2696"/>
        <pc:sldMkLst>
          <pc:docMk/>
          <pc:sldMk cId="1443886258" sldId="2566"/>
        </pc:sldMkLst>
      </pc:sldChg>
      <pc:sldChg chg="del modNotesTx">
        <pc:chgData name="Lynne Wang" userId="dbbae91e60cd649f" providerId="LiveId" clId="{5D947094-BF7C-4B60-B708-910DD7756364}" dt="2025-08-03T06:14:33.147" v="885" actId="2696"/>
        <pc:sldMkLst>
          <pc:docMk/>
          <pc:sldMk cId="901582205" sldId="2567"/>
        </pc:sldMkLst>
      </pc:sldChg>
      <pc:sldChg chg="addSp delSp modSp mod modNotesTx">
        <pc:chgData name="Lynne Wang" userId="dbbae91e60cd649f" providerId="LiveId" clId="{5D947094-BF7C-4B60-B708-910DD7756364}" dt="2025-08-03T06:39:42.550" v="1225" actId="255"/>
        <pc:sldMkLst>
          <pc:docMk/>
          <pc:sldMk cId="303012579" sldId="2568"/>
        </pc:sldMkLst>
        <pc:spChg chg="mod">
          <ac:chgData name="Lynne Wang" userId="dbbae91e60cd649f" providerId="LiveId" clId="{5D947094-BF7C-4B60-B708-910DD7756364}" dt="2025-08-03T06:39:42.550" v="1225" actId="255"/>
          <ac:spMkLst>
            <pc:docMk/>
            <pc:sldMk cId="303012579" sldId="2568"/>
            <ac:spMk id="2" creationId="{FBF17662-9792-E9A5-48D6-0A50A8EF996E}"/>
          </ac:spMkLst>
        </pc:spChg>
        <pc:spChg chg="add del mod">
          <ac:chgData name="Lynne Wang" userId="dbbae91e60cd649f" providerId="LiveId" clId="{5D947094-BF7C-4B60-B708-910DD7756364}" dt="2025-08-03T05:21:56.823" v="73" actId="26606"/>
          <ac:spMkLst>
            <pc:docMk/>
            <pc:sldMk cId="303012579" sldId="2568"/>
            <ac:spMk id="5" creationId="{29800191-E5BD-1850-FB74-C139181A3FA8}"/>
          </ac:spMkLst>
        </pc:spChg>
        <pc:spChg chg="del">
          <ac:chgData name="Lynne Wang" userId="dbbae91e60cd649f" providerId="LiveId" clId="{5D947094-BF7C-4B60-B708-910DD7756364}" dt="2025-08-03T05:21:56.823" v="73" actId="26606"/>
          <ac:spMkLst>
            <pc:docMk/>
            <pc:sldMk cId="303012579" sldId="2568"/>
            <ac:spMk id="9" creationId="{1653AE3C-AC4F-907C-B473-B9A30D21506F}"/>
          </ac:spMkLst>
        </pc:spChg>
        <pc:spChg chg="add">
          <ac:chgData name="Lynne Wang" userId="dbbae91e60cd649f" providerId="LiveId" clId="{5D947094-BF7C-4B60-B708-910DD7756364}" dt="2025-08-03T05:21:56.823" v="73" actId="26606"/>
          <ac:spMkLst>
            <pc:docMk/>
            <pc:sldMk cId="303012579" sldId="2568"/>
            <ac:spMk id="16" creationId="{19F9BF86-FE94-4517-B97D-026C7515E589}"/>
          </ac:spMkLst>
        </pc:spChg>
        <pc:graphicFrameChg chg="del mod">
          <ac:chgData name="Lynne Wang" userId="dbbae91e60cd649f" providerId="LiveId" clId="{5D947094-BF7C-4B60-B708-910DD7756364}" dt="2025-08-03T05:21:49.946" v="71" actId="478"/>
          <ac:graphicFrameMkLst>
            <pc:docMk/>
            <pc:sldMk cId="303012579" sldId="2568"/>
            <ac:graphicFrameMk id="4" creationId="{C4791DED-A00B-4ED4-AC7A-8041A17D66CF}"/>
          </ac:graphicFrameMkLst>
        </pc:graphicFrameChg>
        <pc:picChg chg="add mod">
          <ac:chgData name="Lynne Wang" userId="dbbae91e60cd649f" providerId="LiveId" clId="{5D947094-BF7C-4B60-B708-910DD7756364}" dt="2025-08-03T06:23:05.418" v="895" actId="1076"/>
          <ac:picMkLst>
            <pc:docMk/>
            <pc:sldMk cId="303012579" sldId="2568"/>
            <ac:picMk id="7" creationId="{A6D0D015-87A8-FECF-644A-979C6643F934}"/>
          </ac:picMkLst>
        </pc:picChg>
        <pc:cxnChg chg="add">
          <ac:chgData name="Lynne Wang" userId="dbbae91e60cd649f" providerId="LiveId" clId="{5D947094-BF7C-4B60-B708-910DD7756364}" dt="2025-08-03T05:21:56.823" v="73" actId="26606"/>
          <ac:cxnSpMkLst>
            <pc:docMk/>
            <pc:sldMk cId="303012579" sldId="2568"/>
            <ac:cxnSpMk id="14" creationId="{118E06E4-607B-144B-382B-AD3D06B1EE8C}"/>
          </ac:cxnSpMkLst>
        </pc:cxnChg>
        <pc:cxnChg chg="add">
          <ac:chgData name="Lynne Wang" userId="dbbae91e60cd649f" providerId="LiveId" clId="{5D947094-BF7C-4B60-B708-910DD7756364}" dt="2025-08-03T05:21:56.823" v="73" actId="26606"/>
          <ac:cxnSpMkLst>
            <pc:docMk/>
            <pc:sldMk cId="303012579" sldId="2568"/>
            <ac:cxnSpMk id="18" creationId="{8CED01B4-40F2-4CAE-8062-1D4CE8454C35}"/>
          </ac:cxnSpMkLst>
        </pc:cxnChg>
      </pc:sldChg>
      <pc:sldChg chg="addSp delSp modSp mod ord delAnim modAnim modNotesTx">
        <pc:chgData name="Lynne Wang" userId="dbbae91e60cd649f" providerId="LiveId" clId="{5D947094-BF7C-4B60-B708-910DD7756364}" dt="2025-08-03T06:32:08.893" v="1079" actId="20577"/>
        <pc:sldMkLst>
          <pc:docMk/>
          <pc:sldMk cId="4139760545" sldId="2569"/>
        </pc:sldMkLst>
        <pc:spChg chg="del mod">
          <ac:chgData name="Lynne Wang" userId="dbbae91e60cd649f" providerId="LiveId" clId="{5D947094-BF7C-4B60-B708-910DD7756364}" dt="2025-08-03T05:22:56.815" v="80" actId="478"/>
          <ac:spMkLst>
            <pc:docMk/>
            <pc:sldMk cId="4139760545" sldId="2569"/>
            <ac:spMk id="2" creationId="{A5E7AF6C-8883-CB3F-127E-8ED37782BAFF}"/>
          </ac:spMkLst>
        </pc:spChg>
        <pc:spChg chg="del mod">
          <ac:chgData name="Lynne Wang" userId="dbbae91e60cd649f" providerId="LiveId" clId="{5D947094-BF7C-4B60-B708-910DD7756364}" dt="2025-08-03T05:22:54.107" v="79" actId="478"/>
          <ac:spMkLst>
            <pc:docMk/>
            <pc:sldMk cId="4139760545" sldId="2569"/>
            <ac:spMk id="4" creationId="{F5A5F1B0-1380-A66D-5536-D9FB1BD4723E}"/>
          </ac:spMkLst>
        </pc:spChg>
        <pc:spChg chg="add del mod">
          <ac:chgData name="Lynne Wang" userId="dbbae91e60cd649f" providerId="LiveId" clId="{5D947094-BF7C-4B60-B708-910DD7756364}" dt="2025-08-03T05:23:14.189" v="86" actId="478"/>
          <ac:spMkLst>
            <pc:docMk/>
            <pc:sldMk cId="4139760545" sldId="2569"/>
            <ac:spMk id="6" creationId="{6BAE51A1-CBD0-0529-7497-5510079317A3}"/>
          </ac:spMkLst>
        </pc:spChg>
        <pc:spChg chg="add del mod">
          <ac:chgData name="Lynne Wang" userId="dbbae91e60cd649f" providerId="LiveId" clId="{5D947094-BF7C-4B60-B708-910DD7756364}" dt="2025-08-03T05:23:09.869" v="85" actId="478"/>
          <ac:spMkLst>
            <pc:docMk/>
            <pc:sldMk cId="4139760545" sldId="2569"/>
            <ac:spMk id="8" creationId="{60733BD3-4ACA-712B-6117-F09F1D28E237}"/>
          </ac:spMkLst>
        </pc:spChg>
        <pc:spChg chg="add mod">
          <ac:chgData name="Lynne Wang" userId="dbbae91e60cd649f" providerId="LiveId" clId="{5D947094-BF7C-4B60-B708-910DD7756364}" dt="2025-08-03T05:23:36.448" v="142" actId="20577"/>
          <ac:spMkLst>
            <pc:docMk/>
            <pc:sldMk cId="4139760545" sldId="2569"/>
            <ac:spMk id="9" creationId="{4E8E3D54-8576-988A-4D3B-441BD835DE94}"/>
          </ac:spMkLst>
        </pc:spChg>
        <pc:spChg chg="add del mod">
          <ac:chgData name="Lynne Wang" userId="dbbae91e60cd649f" providerId="LiveId" clId="{5D947094-BF7C-4B60-B708-910DD7756364}" dt="2025-08-03T05:23:05.908" v="84" actId="478"/>
          <ac:spMkLst>
            <pc:docMk/>
            <pc:sldMk cId="4139760545" sldId="2569"/>
            <ac:spMk id="13" creationId="{A2158DF1-9788-FEBB-8E5C-A351FA627A83}"/>
          </ac:spMkLst>
        </pc:spChg>
        <pc:picChg chg="add del">
          <ac:chgData name="Lynne Wang" userId="dbbae91e60cd649f" providerId="LiveId" clId="{5D947094-BF7C-4B60-B708-910DD7756364}" dt="2025-08-03T05:23:05.908" v="84" actId="478"/>
          <ac:picMkLst>
            <pc:docMk/>
            <pc:sldMk cId="4139760545" sldId="2569"/>
            <ac:picMk id="5" creationId="{BAC18785-95AF-4FC1-AFFC-2CDBE234FACF}"/>
          </ac:picMkLst>
        </pc:picChg>
      </pc:sldChg>
      <pc:sldChg chg="addSp delSp modSp mod ord delAnim modNotesTx">
        <pc:chgData name="Lynne Wang" userId="dbbae91e60cd649f" providerId="LiveId" clId="{5D947094-BF7C-4B60-B708-910DD7756364}" dt="2025-08-03T05:51:12.885" v="778" actId="20577"/>
        <pc:sldMkLst>
          <pc:docMk/>
          <pc:sldMk cId="3699441775" sldId="2570"/>
        </pc:sldMkLst>
        <pc:spChg chg="del">
          <ac:chgData name="Lynne Wang" userId="dbbae91e60cd649f" providerId="LiveId" clId="{5D947094-BF7C-4B60-B708-910DD7756364}" dt="2025-08-03T05:24:06.961" v="146" actId="478"/>
          <ac:spMkLst>
            <pc:docMk/>
            <pc:sldMk cId="3699441775" sldId="2570"/>
            <ac:spMk id="2" creationId="{870F0578-8364-FDA7-F6A7-BD0C2A122A2B}"/>
          </ac:spMkLst>
        </pc:spChg>
        <pc:spChg chg="del">
          <ac:chgData name="Lynne Wang" userId="dbbae91e60cd649f" providerId="LiveId" clId="{5D947094-BF7C-4B60-B708-910DD7756364}" dt="2025-08-03T05:24:02.065" v="145" actId="478"/>
          <ac:spMkLst>
            <pc:docMk/>
            <pc:sldMk cId="3699441775" sldId="2570"/>
            <ac:spMk id="4" creationId="{A3264792-C457-E319-63BA-756C1D38FB2A}"/>
          </ac:spMkLst>
        </pc:spChg>
        <pc:spChg chg="add del mod">
          <ac:chgData name="Lynne Wang" userId="dbbae91e60cd649f" providerId="LiveId" clId="{5D947094-BF7C-4B60-B708-910DD7756364}" dt="2025-08-03T05:23:59.336" v="144" actId="478"/>
          <ac:spMkLst>
            <pc:docMk/>
            <pc:sldMk cId="3699441775" sldId="2570"/>
            <ac:spMk id="6" creationId="{EF4277E1-17E0-8456-A991-D670EBE0B9D5}"/>
          </ac:spMkLst>
        </pc:spChg>
        <pc:spChg chg="add del mod">
          <ac:chgData name="Lynne Wang" userId="dbbae91e60cd649f" providerId="LiveId" clId="{5D947094-BF7C-4B60-B708-910DD7756364}" dt="2025-08-03T05:24:12.137" v="148" actId="478"/>
          <ac:spMkLst>
            <pc:docMk/>
            <pc:sldMk cId="3699441775" sldId="2570"/>
            <ac:spMk id="8" creationId="{044E66AA-AB35-DF54-6281-F503E2247E3E}"/>
          </ac:spMkLst>
        </pc:spChg>
        <pc:spChg chg="add del mod">
          <ac:chgData name="Lynne Wang" userId="dbbae91e60cd649f" providerId="LiveId" clId="{5D947094-BF7C-4B60-B708-910DD7756364}" dt="2025-08-03T05:24:09.477" v="147" actId="478"/>
          <ac:spMkLst>
            <pc:docMk/>
            <pc:sldMk cId="3699441775" sldId="2570"/>
            <ac:spMk id="11" creationId="{26C1FF53-5315-CC6C-E7B7-01B8A3CA9F2F}"/>
          </ac:spMkLst>
        </pc:spChg>
        <pc:spChg chg="add mod">
          <ac:chgData name="Lynne Wang" userId="dbbae91e60cd649f" providerId="LiveId" clId="{5D947094-BF7C-4B60-B708-910DD7756364}" dt="2025-08-03T05:27:22.559" v="271" actId="14100"/>
          <ac:spMkLst>
            <pc:docMk/>
            <pc:sldMk cId="3699441775" sldId="2570"/>
            <ac:spMk id="15" creationId="{1E4F07B1-4A53-8D51-F5F7-4143D0EF8BB8}"/>
          </ac:spMkLst>
        </pc:spChg>
        <pc:graphicFrameChg chg="add mod modGraphic">
          <ac:chgData name="Lynne Wang" userId="dbbae91e60cd649f" providerId="LiveId" clId="{5D947094-BF7C-4B60-B708-910DD7756364}" dt="2025-08-03T05:26:43.320" v="210" actId="1076"/>
          <ac:graphicFrameMkLst>
            <pc:docMk/>
            <pc:sldMk cId="3699441775" sldId="2570"/>
            <ac:graphicFrameMk id="13" creationId="{250B03A0-5756-6F3E-C9B8-E0EAC9083D3F}"/>
          </ac:graphicFrameMkLst>
        </pc:graphicFrameChg>
        <pc:picChg chg="del">
          <ac:chgData name="Lynne Wang" userId="dbbae91e60cd649f" providerId="LiveId" clId="{5D947094-BF7C-4B60-B708-910DD7756364}" dt="2025-08-03T05:23:56.451" v="143" actId="478"/>
          <ac:picMkLst>
            <pc:docMk/>
            <pc:sldMk cId="3699441775" sldId="2570"/>
            <ac:picMk id="5" creationId="{94C71365-B8FD-4001-9013-4DDB6FA43101}"/>
          </ac:picMkLst>
        </pc:picChg>
      </pc:sldChg>
      <pc:sldChg chg="modSp add del modNotesTx">
        <pc:chgData name="Lynne Wang" userId="dbbae91e60cd649f" providerId="LiveId" clId="{5D947094-BF7C-4B60-B708-910DD7756364}" dt="2025-08-03T06:20:18.752" v="893" actId="2696"/>
        <pc:sldMkLst>
          <pc:docMk/>
          <pc:sldMk cId="1256168641" sldId="2571"/>
        </pc:sldMkLst>
        <pc:spChg chg="mod">
          <ac:chgData name="Lynne Wang" userId="dbbae91e60cd649f" providerId="LiveId" clId="{5D947094-BF7C-4B60-B708-910DD7756364}" dt="2025-08-03T05:34:26.009" v="426" actId="20577"/>
          <ac:spMkLst>
            <pc:docMk/>
            <pc:sldMk cId="1256168641" sldId="2571"/>
            <ac:spMk id="2" creationId="{904077C8-8EF4-CBF8-F533-6CB74120A3C5}"/>
          </ac:spMkLst>
        </pc:spChg>
      </pc:sldChg>
      <pc:sldChg chg="modSp mod">
        <pc:chgData name="Lynne Wang" userId="dbbae91e60cd649f" providerId="LiveId" clId="{5D947094-BF7C-4B60-B708-910DD7756364}" dt="2025-08-03T05:35:27.878" v="499" actId="27636"/>
        <pc:sldMkLst>
          <pc:docMk/>
          <pc:sldMk cId="2755929699" sldId="2572"/>
        </pc:sldMkLst>
        <pc:spChg chg="mod">
          <ac:chgData name="Lynne Wang" userId="dbbae91e60cd649f" providerId="LiveId" clId="{5D947094-BF7C-4B60-B708-910DD7756364}" dt="2025-08-03T05:35:27.878" v="499" actId="27636"/>
          <ac:spMkLst>
            <pc:docMk/>
            <pc:sldMk cId="2755929699" sldId="2572"/>
            <ac:spMk id="2" creationId="{23E3DC69-978A-E182-4090-E1D3B86FD5F0}"/>
          </ac:spMkLst>
        </pc:spChg>
        <pc:spChg chg="mod">
          <ac:chgData name="Lynne Wang" userId="dbbae91e60cd649f" providerId="LiveId" clId="{5D947094-BF7C-4B60-B708-910DD7756364}" dt="2025-08-03T05:34:42.175" v="428" actId="27636"/>
          <ac:spMkLst>
            <pc:docMk/>
            <pc:sldMk cId="2755929699" sldId="2572"/>
            <ac:spMk id="4" creationId="{F5CB1C01-955F-1290-F306-6E90FE9287FF}"/>
          </ac:spMkLst>
        </pc:spChg>
      </pc:sldChg>
      <pc:sldChg chg="addSp delSp modSp mod ord delAnim modNotesTx">
        <pc:chgData name="Lynne Wang" userId="dbbae91e60cd649f" providerId="LiveId" clId="{5D947094-BF7C-4B60-B708-910DD7756364}" dt="2025-08-03T05:56:41.666" v="836" actId="20577"/>
        <pc:sldMkLst>
          <pc:docMk/>
          <pc:sldMk cId="2711042717" sldId="2573"/>
        </pc:sldMkLst>
        <pc:spChg chg="mod">
          <ac:chgData name="Lynne Wang" userId="dbbae91e60cd649f" providerId="LiveId" clId="{5D947094-BF7C-4B60-B708-910DD7756364}" dt="2025-08-03T05:37:40.203" v="532" actId="1076"/>
          <ac:spMkLst>
            <pc:docMk/>
            <pc:sldMk cId="2711042717" sldId="2573"/>
            <ac:spMk id="2" creationId="{C4A68096-2D47-C5DC-85FE-DD5B8D3BC187}"/>
          </ac:spMkLst>
        </pc:spChg>
        <pc:spChg chg="del">
          <ac:chgData name="Lynne Wang" userId="dbbae91e60cd649f" providerId="LiveId" clId="{5D947094-BF7C-4B60-B708-910DD7756364}" dt="2025-08-03T05:36:50.094" v="523" actId="478"/>
          <ac:spMkLst>
            <pc:docMk/>
            <pc:sldMk cId="2711042717" sldId="2573"/>
            <ac:spMk id="4" creationId="{238ED412-AF54-A8BC-0820-72651F05C5AD}"/>
          </ac:spMkLst>
        </pc:spChg>
        <pc:spChg chg="add del mod">
          <ac:chgData name="Lynne Wang" userId="dbbae91e60cd649f" providerId="LiveId" clId="{5D947094-BF7C-4B60-B708-910DD7756364}" dt="2025-08-03T05:36:53.063" v="524" actId="478"/>
          <ac:spMkLst>
            <pc:docMk/>
            <pc:sldMk cId="2711042717" sldId="2573"/>
            <ac:spMk id="6" creationId="{475B16C5-A588-451C-1D2F-A3AB1A186322}"/>
          </ac:spMkLst>
        </pc:spChg>
        <pc:spChg chg="add del mod">
          <ac:chgData name="Lynne Wang" userId="dbbae91e60cd649f" providerId="LiveId" clId="{5D947094-BF7C-4B60-B708-910DD7756364}" dt="2025-08-03T05:37:08.657" v="529" actId="478"/>
          <ac:spMkLst>
            <pc:docMk/>
            <pc:sldMk cId="2711042717" sldId="2573"/>
            <ac:spMk id="9" creationId="{765446A3-CCD8-AC06-9CAD-697325426AC4}"/>
          </ac:spMkLst>
        </pc:spChg>
        <pc:graphicFrameChg chg="add del mod modGraphic">
          <ac:chgData name="Lynne Wang" userId="dbbae91e60cd649f" providerId="LiveId" clId="{5D947094-BF7C-4B60-B708-910DD7756364}" dt="2025-08-03T05:39:54.200" v="546" actId="13926"/>
          <ac:graphicFrameMkLst>
            <pc:docMk/>
            <pc:sldMk cId="2711042717" sldId="2573"/>
            <ac:graphicFrameMk id="7" creationId="{E6EBB0AA-0B4D-48C8-2C01-0DC383BFE39C}"/>
          </ac:graphicFrameMkLst>
        </pc:graphicFrameChg>
        <pc:graphicFrameChg chg="add mod">
          <ac:chgData name="Lynne Wang" userId="dbbae91e60cd649f" providerId="LiveId" clId="{5D947094-BF7C-4B60-B708-910DD7756364}" dt="2025-08-03T05:38:15.218" v="535"/>
          <ac:graphicFrameMkLst>
            <pc:docMk/>
            <pc:sldMk cId="2711042717" sldId="2573"/>
            <ac:graphicFrameMk id="11" creationId="{44BC5D5D-D8A5-CA70-C614-C014BD0A24B5}"/>
          </ac:graphicFrameMkLst>
        </pc:graphicFrameChg>
        <pc:picChg chg="del">
          <ac:chgData name="Lynne Wang" userId="dbbae91e60cd649f" providerId="LiveId" clId="{5D947094-BF7C-4B60-B708-910DD7756364}" dt="2025-08-03T05:37:03.373" v="528" actId="478"/>
          <ac:picMkLst>
            <pc:docMk/>
            <pc:sldMk cId="2711042717" sldId="2573"/>
            <ac:picMk id="5" creationId="{F6D94736-E6A2-491D-93C1-F857DAA905A7}"/>
          </ac:picMkLst>
        </pc:picChg>
      </pc:sldChg>
      <pc:sldChg chg="addSp delSp modSp mod ord delAnim modNotesTx">
        <pc:chgData name="Lynne Wang" userId="dbbae91e60cd649f" providerId="LiveId" clId="{5D947094-BF7C-4B60-B708-910DD7756364}" dt="2025-08-03T06:28:58.174" v="917" actId="20577"/>
        <pc:sldMkLst>
          <pc:docMk/>
          <pc:sldMk cId="2460119342" sldId="2574"/>
        </pc:sldMkLst>
        <pc:spChg chg="del">
          <ac:chgData name="Lynne Wang" userId="dbbae91e60cd649f" providerId="LiveId" clId="{5D947094-BF7C-4B60-B708-910DD7756364}" dt="2025-08-03T05:43:37.048" v="587" actId="478"/>
          <ac:spMkLst>
            <pc:docMk/>
            <pc:sldMk cId="2460119342" sldId="2574"/>
            <ac:spMk id="2" creationId="{80963595-24D8-A243-D77D-41625A82A746}"/>
          </ac:spMkLst>
        </pc:spChg>
        <pc:spChg chg="del">
          <ac:chgData name="Lynne Wang" userId="dbbae91e60cd649f" providerId="LiveId" clId="{5D947094-BF7C-4B60-B708-910DD7756364}" dt="2025-08-03T05:43:34.437" v="586" actId="478"/>
          <ac:spMkLst>
            <pc:docMk/>
            <pc:sldMk cId="2460119342" sldId="2574"/>
            <ac:spMk id="4" creationId="{2D9DE0CF-0B94-19E7-5688-7E8D850AB8A0}"/>
          </ac:spMkLst>
        </pc:spChg>
        <pc:spChg chg="add del mod">
          <ac:chgData name="Lynne Wang" userId="dbbae91e60cd649f" providerId="LiveId" clId="{5D947094-BF7C-4B60-B708-910DD7756364}" dt="2025-08-03T05:43:58.318" v="591" actId="478"/>
          <ac:spMkLst>
            <pc:docMk/>
            <pc:sldMk cId="2460119342" sldId="2574"/>
            <ac:spMk id="6" creationId="{DE3AF921-56E3-1745-55B7-F21DD04B1F60}"/>
          </ac:spMkLst>
        </pc:spChg>
        <pc:spChg chg="add del mod">
          <ac:chgData name="Lynne Wang" userId="dbbae91e60cd649f" providerId="LiveId" clId="{5D947094-BF7C-4B60-B708-910DD7756364}" dt="2025-08-03T05:43:43.178" v="589" actId="478"/>
          <ac:spMkLst>
            <pc:docMk/>
            <pc:sldMk cId="2460119342" sldId="2574"/>
            <ac:spMk id="11" creationId="{595D78E5-CCE4-DD2C-BDA5-9C62A50F1581}"/>
          </ac:spMkLst>
        </pc:spChg>
        <pc:spChg chg="del">
          <ac:chgData name="Lynne Wang" userId="dbbae91e60cd649f" providerId="LiveId" clId="{5D947094-BF7C-4B60-B708-910DD7756364}" dt="2025-08-03T05:44:37.780" v="599" actId="26606"/>
          <ac:spMkLst>
            <pc:docMk/>
            <pc:sldMk cId="2460119342" sldId="2574"/>
            <ac:spMk id="12" creationId="{744CAA32-F237-419C-A2DD-43C28D920D3C}"/>
          </ac:spMkLst>
        </pc:spChg>
        <pc:spChg chg="add del mod">
          <ac:chgData name="Lynne Wang" userId="dbbae91e60cd649f" providerId="LiveId" clId="{5D947094-BF7C-4B60-B708-910DD7756364}" dt="2025-08-03T05:43:40.428" v="588" actId="478"/>
          <ac:spMkLst>
            <pc:docMk/>
            <pc:sldMk cId="2460119342" sldId="2574"/>
            <ac:spMk id="15" creationId="{4498D9CB-E45C-24F8-D669-04114A939056}"/>
          </ac:spMkLst>
        </pc:spChg>
        <pc:spChg chg="add mod">
          <ac:chgData name="Lynne Wang" userId="dbbae91e60cd649f" providerId="LiveId" clId="{5D947094-BF7C-4B60-B708-910DD7756364}" dt="2025-08-03T05:44:37.780" v="599" actId="26606"/>
          <ac:spMkLst>
            <pc:docMk/>
            <pc:sldMk cId="2460119342" sldId="2574"/>
            <ac:spMk id="16" creationId="{7E66DD87-E344-44D6-96C6-70EA74C2AF6E}"/>
          </ac:spMkLst>
        </pc:spChg>
        <pc:spChg chg="add">
          <ac:chgData name="Lynne Wang" userId="dbbae91e60cd649f" providerId="LiveId" clId="{5D947094-BF7C-4B60-B708-910DD7756364}" dt="2025-08-03T05:44:37.780" v="599" actId="26606"/>
          <ac:spMkLst>
            <pc:docMk/>
            <pc:sldMk cId="2460119342" sldId="2574"/>
            <ac:spMk id="23" creationId="{19F9BF86-FE94-4517-B97D-026C7515E589}"/>
          </ac:spMkLst>
        </pc:spChg>
        <pc:picChg chg="del">
          <ac:chgData name="Lynne Wang" userId="dbbae91e60cd649f" providerId="LiveId" clId="{5D947094-BF7C-4B60-B708-910DD7756364}" dt="2025-08-03T05:43:28.768" v="583" actId="478"/>
          <ac:picMkLst>
            <pc:docMk/>
            <pc:sldMk cId="2460119342" sldId="2574"/>
            <ac:picMk id="5" creationId="{25FFD5B5-8750-4DC6-BE50-6E56D119FE13}"/>
          </ac:picMkLst>
        </pc:picChg>
        <pc:picChg chg="add mod ord">
          <ac:chgData name="Lynne Wang" userId="dbbae91e60cd649f" providerId="LiveId" clId="{5D947094-BF7C-4B60-B708-910DD7756364}" dt="2025-08-03T05:44:37.780" v="599" actId="26606"/>
          <ac:picMkLst>
            <pc:docMk/>
            <pc:sldMk cId="2460119342" sldId="2574"/>
            <ac:picMk id="8" creationId="{239F1EAB-0A4D-8579-8309-9FC573C560E9}"/>
          </ac:picMkLst>
        </pc:picChg>
        <pc:cxnChg chg="del">
          <ac:chgData name="Lynne Wang" userId="dbbae91e60cd649f" providerId="LiveId" clId="{5D947094-BF7C-4B60-B708-910DD7756364}" dt="2025-08-03T05:44:37.780" v="599" actId="26606"/>
          <ac:cxnSpMkLst>
            <pc:docMk/>
            <pc:sldMk cId="2460119342" sldId="2574"/>
            <ac:cxnSpMk id="10" creationId="{118E06E4-607B-144B-382B-AD3D06B1EE8C}"/>
          </ac:cxnSpMkLst>
        </pc:cxnChg>
        <pc:cxnChg chg="del">
          <ac:chgData name="Lynne Wang" userId="dbbae91e60cd649f" providerId="LiveId" clId="{5D947094-BF7C-4B60-B708-910DD7756364}" dt="2025-08-03T05:44:37.780" v="599" actId="26606"/>
          <ac:cxnSpMkLst>
            <pc:docMk/>
            <pc:sldMk cId="2460119342" sldId="2574"/>
            <ac:cxnSpMk id="14" creationId="{08052531-D50B-3899-B150-D05525F4F2BC}"/>
          </ac:cxnSpMkLst>
        </pc:cxnChg>
        <pc:cxnChg chg="add">
          <ac:chgData name="Lynne Wang" userId="dbbae91e60cd649f" providerId="LiveId" clId="{5D947094-BF7C-4B60-B708-910DD7756364}" dt="2025-08-03T05:44:37.780" v="599" actId="26606"/>
          <ac:cxnSpMkLst>
            <pc:docMk/>
            <pc:sldMk cId="2460119342" sldId="2574"/>
            <ac:cxnSpMk id="21" creationId="{118E06E4-607B-144B-382B-AD3D06B1EE8C}"/>
          </ac:cxnSpMkLst>
        </pc:cxnChg>
        <pc:cxnChg chg="add">
          <ac:chgData name="Lynne Wang" userId="dbbae91e60cd649f" providerId="LiveId" clId="{5D947094-BF7C-4B60-B708-910DD7756364}" dt="2025-08-03T05:44:37.780" v="599" actId="26606"/>
          <ac:cxnSpMkLst>
            <pc:docMk/>
            <pc:sldMk cId="2460119342" sldId="2574"/>
            <ac:cxnSpMk id="25" creationId="{426B4E86-32C4-273A-1ADF-6B44243549D7}"/>
          </ac:cxnSpMkLst>
        </pc:cxnChg>
      </pc:sldChg>
      <pc:sldChg chg="del modNotesTx">
        <pc:chgData name="Lynne Wang" userId="dbbae91e60cd649f" providerId="LiveId" clId="{5D947094-BF7C-4B60-B708-910DD7756364}" dt="2025-08-03T06:02:04.756" v="884" actId="2696"/>
        <pc:sldMkLst>
          <pc:docMk/>
          <pc:sldMk cId="3706554334" sldId="2575"/>
        </pc:sldMkLst>
      </pc:sldChg>
      <pc:sldChg chg="del">
        <pc:chgData name="Lynne Wang" userId="dbbae91e60cd649f" providerId="LiveId" clId="{5D947094-BF7C-4B60-B708-910DD7756364}" dt="2025-08-03T05:46:50.797" v="641" actId="2696"/>
        <pc:sldMkLst>
          <pc:docMk/>
          <pc:sldMk cId="2438964157" sldId="2576"/>
        </pc:sldMkLst>
      </pc:sldChg>
      <pc:sldChg chg="del">
        <pc:chgData name="Lynne Wang" userId="dbbae91e60cd649f" providerId="LiveId" clId="{5D947094-BF7C-4B60-B708-910DD7756364}" dt="2025-08-03T05:46:45.920" v="640" actId="2696"/>
        <pc:sldMkLst>
          <pc:docMk/>
          <pc:sldMk cId="1740338771" sldId="2577"/>
        </pc:sldMkLst>
      </pc:sldChg>
      <pc:sldChg chg="addSp delSp modSp mod modNotesTx">
        <pc:chgData name="Lynne Wang" userId="dbbae91e60cd649f" providerId="LiveId" clId="{5D947094-BF7C-4B60-B708-910DD7756364}" dt="2025-08-03T05:57:25.182" v="878" actId="20577"/>
        <pc:sldMkLst>
          <pc:docMk/>
          <pc:sldMk cId="2846418621" sldId="2578"/>
        </pc:sldMkLst>
        <pc:spChg chg="mod ord">
          <ac:chgData name="Lynne Wang" userId="dbbae91e60cd649f" providerId="LiveId" clId="{5D947094-BF7C-4B60-B708-910DD7756364}" dt="2025-08-03T05:45:30.479" v="614" actId="26606"/>
          <ac:spMkLst>
            <pc:docMk/>
            <pc:sldMk cId="2846418621" sldId="2578"/>
            <ac:spMk id="2" creationId="{895F3DB9-BFC5-0C1B-C7D8-61B479343960}"/>
          </ac:spMkLst>
        </pc:spChg>
        <pc:spChg chg="mod">
          <ac:chgData name="Lynne Wang" userId="dbbae91e60cd649f" providerId="LiveId" clId="{5D947094-BF7C-4B60-B708-910DD7756364}" dt="2025-08-03T05:45:30.479" v="614" actId="26606"/>
          <ac:spMkLst>
            <pc:docMk/>
            <pc:sldMk cId="2846418621" sldId="2578"/>
            <ac:spMk id="4" creationId="{0D7916C8-B5A1-7E24-A71F-0D3C3EC257C4}"/>
          </ac:spMkLst>
        </pc:spChg>
        <pc:spChg chg="del">
          <ac:chgData name="Lynne Wang" userId="dbbae91e60cd649f" providerId="LiveId" clId="{5D947094-BF7C-4B60-B708-910DD7756364}" dt="2025-08-03T05:45:30.479" v="614" actId="26606"/>
          <ac:spMkLst>
            <pc:docMk/>
            <pc:sldMk cId="2846418621" sldId="2578"/>
            <ac:spMk id="12" creationId="{8FCE029E-5073-4498-8104-8427AA987352}"/>
          </ac:spMkLst>
        </pc:spChg>
        <pc:spChg chg="add">
          <ac:chgData name="Lynne Wang" userId="dbbae91e60cd649f" providerId="LiveId" clId="{5D947094-BF7C-4B60-B708-910DD7756364}" dt="2025-08-03T05:45:30.479" v="614" actId="26606"/>
          <ac:spMkLst>
            <pc:docMk/>
            <pc:sldMk cId="2846418621" sldId="2578"/>
            <ac:spMk id="21" creationId="{744CAA32-F237-419C-A2DD-43C28D920D3C}"/>
          </ac:spMkLst>
        </pc:spChg>
        <pc:spChg chg="add">
          <ac:chgData name="Lynne Wang" userId="dbbae91e60cd649f" providerId="LiveId" clId="{5D947094-BF7C-4B60-B708-910DD7756364}" dt="2025-08-03T05:45:30.479" v="614" actId="26606"/>
          <ac:spMkLst>
            <pc:docMk/>
            <pc:sldMk cId="2846418621" sldId="2578"/>
            <ac:spMk id="23" creationId="{F7017262-EEEC-4F5E-917D-A55E68A1194C}"/>
          </ac:spMkLst>
        </pc:spChg>
        <pc:picChg chg="mod">
          <ac:chgData name="Lynne Wang" userId="dbbae91e60cd649f" providerId="LiveId" clId="{5D947094-BF7C-4B60-B708-910DD7756364}" dt="2025-08-03T05:45:30.479" v="614" actId="26606"/>
          <ac:picMkLst>
            <pc:docMk/>
            <pc:sldMk cId="2846418621" sldId="2578"/>
            <ac:picMk id="5" creationId="{1E2C7BC0-0D26-4AE1-98D8-A69A2208F8A7}"/>
          </ac:picMkLst>
        </pc:picChg>
        <pc:cxnChg chg="del">
          <ac:chgData name="Lynne Wang" userId="dbbae91e60cd649f" providerId="LiveId" clId="{5D947094-BF7C-4B60-B708-910DD7756364}" dt="2025-08-03T05:45:30.479" v="614" actId="26606"/>
          <ac:cxnSpMkLst>
            <pc:docMk/>
            <pc:sldMk cId="2846418621" sldId="2578"/>
            <ac:cxnSpMk id="10" creationId="{118E06E4-607B-144B-382B-AD3D06B1EE8C}"/>
          </ac:cxnSpMkLst>
        </pc:cxnChg>
        <pc:cxnChg chg="del">
          <ac:chgData name="Lynne Wang" userId="dbbae91e60cd649f" providerId="LiveId" clId="{5D947094-BF7C-4B60-B708-910DD7756364}" dt="2025-08-03T05:45:30.479" v="614" actId="26606"/>
          <ac:cxnSpMkLst>
            <pc:docMk/>
            <pc:sldMk cId="2846418621" sldId="2578"/>
            <ac:cxnSpMk id="14" creationId="{BEFF515C-2521-4964-9DAC-2BFB8EC86AE4}"/>
          </ac:cxnSpMkLst>
        </pc:cxnChg>
        <pc:cxnChg chg="add">
          <ac:chgData name="Lynne Wang" userId="dbbae91e60cd649f" providerId="LiveId" clId="{5D947094-BF7C-4B60-B708-910DD7756364}" dt="2025-08-03T05:45:30.479" v="614" actId="26606"/>
          <ac:cxnSpMkLst>
            <pc:docMk/>
            <pc:sldMk cId="2846418621" sldId="2578"/>
            <ac:cxnSpMk id="19" creationId="{118E06E4-607B-144B-382B-AD3D06B1EE8C}"/>
          </ac:cxnSpMkLst>
        </pc:cxnChg>
        <pc:cxnChg chg="add">
          <ac:chgData name="Lynne Wang" userId="dbbae91e60cd649f" providerId="LiveId" clId="{5D947094-BF7C-4B60-B708-910DD7756364}" dt="2025-08-03T05:45:30.479" v="614" actId="26606"/>
          <ac:cxnSpMkLst>
            <pc:docMk/>
            <pc:sldMk cId="2846418621" sldId="2578"/>
            <ac:cxnSpMk id="25" creationId="{9A3EDAAA-869E-4AA2-A7CE-BF2C025963E8}"/>
          </ac:cxnSpMkLst>
        </pc:cxnChg>
      </pc:sldChg>
      <pc:sldChg chg="del">
        <pc:chgData name="Lynne Wang" userId="dbbae91e60cd649f" providerId="LiveId" clId="{5D947094-BF7C-4B60-B708-910DD7756364}" dt="2025-08-03T05:45:50.764" v="615" actId="47"/>
        <pc:sldMkLst>
          <pc:docMk/>
          <pc:sldMk cId="434120111" sldId="2579"/>
        </pc:sldMkLst>
      </pc:sldChg>
      <pc:sldChg chg="del">
        <pc:chgData name="Lynne Wang" userId="dbbae91e60cd649f" providerId="LiveId" clId="{5D947094-BF7C-4B60-B708-910DD7756364}" dt="2025-08-03T05:45:50.764" v="615" actId="47"/>
        <pc:sldMkLst>
          <pc:docMk/>
          <pc:sldMk cId="917539085" sldId="2580"/>
        </pc:sldMkLst>
      </pc:sldChg>
      <pc:sldChg chg="del">
        <pc:chgData name="Lynne Wang" userId="dbbae91e60cd649f" providerId="LiveId" clId="{5D947094-BF7C-4B60-B708-910DD7756364}" dt="2025-08-03T05:45:50.764" v="615" actId="47"/>
        <pc:sldMkLst>
          <pc:docMk/>
          <pc:sldMk cId="3969641350" sldId="2581"/>
        </pc:sldMkLst>
      </pc:sldChg>
      <pc:sldChg chg="del">
        <pc:chgData name="Lynne Wang" userId="dbbae91e60cd649f" providerId="LiveId" clId="{5D947094-BF7C-4B60-B708-910DD7756364}" dt="2025-08-03T05:45:50.764" v="615" actId="47"/>
        <pc:sldMkLst>
          <pc:docMk/>
          <pc:sldMk cId="2007046490" sldId="2582"/>
        </pc:sldMkLst>
      </pc:sldChg>
      <pc:sldChg chg="del">
        <pc:chgData name="Lynne Wang" userId="dbbae91e60cd649f" providerId="LiveId" clId="{5D947094-BF7C-4B60-B708-910DD7756364}" dt="2025-08-03T05:45:50.764" v="615" actId="47"/>
        <pc:sldMkLst>
          <pc:docMk/>
          <pc:sldMk cId="434916613" sldId="2583"/>
        </pc:sldMkLst>
      </pc:sldChg>
      <pc:sldChg chg="del">
        <pc:chgData name="Lynne Wang" userId="dbbae91e60cd649f" providerId="LiveId" clId="{5D947094-BF7C-4B60-B708-910DD7756364}" dt="2025-08-03T05:45:50.764" v="615" actId="47"/>
        <pc:sldMkLst>
          <pc:docMk/>
          <pc:sldMk cId="2624000483" sldId="2584"/>
        </pc:sldMkLst>
      </pc:sldChg>
      <pc:sldChg chg="del">
        <pc:chgData name="Lynne Wang" userId="dbbae91e60cd649f" providerId="LiveId" clId="{5D947094-BF7C-4B60-B708-910DD7756364}" dt="2025-08-03T05:45:50.764" v="615" actId="47"/>
        <pc:sldMkLst>
          <pc:docMk/>
          <pc:sldMk cId="2522790951" sldId="2585"/>
        </pc:sldMkLst>
      </pc:sldChg>
      <pc:sldChg chg="del">
        <pc:chgData name="Lynne Wang" userId="dbbae91e60cd649f" providerId="LiveId" clId="{5D947094-BF7C-4B60-B708-910DD7756364}" dt="2025-08-03T05:45:50.764" v="615" actId="47"/>
        <pc:sldMkLst>
          <pc:docMk/>
          <pc:sldMk cId="3185758574" sldId="2586"/>
        </pc:sldMkLst>
      </pc:sldChg>
      <pc:sldChg chg="addSp delSp modSp mod modNotesTx">
        <pc:chgData name="Lynne Wang" userId="dbbae91e60cd649f" providerId="LiveId" clId="{5D947094-BF7C-4B60-B708-910DD7756364}" dt="2025-08-03T05:53:25.744" v="791" actId="20577"/>
        <pc:sldMkLst>
          <pc:docMk/>
          <pc:sldMk cId="2452051826" sldId="2587"/>
        </pc:sldMkLst>
        <pc:spChg chg="mod">
          <ac:chgData name="Lynne Wang" userId="dbbae91e60cd649f" providerId="LiveId" clId="{5D947094-BF7C-4B60-B708-910DD7756364}" dt="2025-08-03T05:46:31.732" v="637" actId="20577"/>
          <ac:spMkLst>
            <pc:docMk/>
            <pc:sldMk cId="2452051826" sldId="2587"/>
            <ac:spMk id="2" creationId="{94C7CE2A-2114-0CA0-5C41-247ABD1AB3F5}"/>
          </ac:spMkLst>
        </pc:spChg>
        <pc:spChg chg="add del mod">
          <ac:chgData name="Lynne Wang" userId="dbbae91e60cd649f" providerId="LiveId" clId="{5D947094-BF7C-4B60-B708-910DD7756364}" dt="2025-08-03T05:46:39.291" v="639" actId="478"/>
          <ac:spMkLst>
            <pc:docMk/>
            <pc:sldMk cId="2452051826" sldId="2587"/>
            <ac:spMk id="4" creationId="{499043DF-511F-EE6D-8EA1-6F5B06749EBA}"/>
          </ac:spMkLst>
        </pc:spChg>
        <pc:graphicFrameChg chg="del">
          <ac:chgData name="Lynne Wang" userId="dbbae91e60cd649f" providerId="LiveId" clId="{5D947094-BF7C-4B60-B708-910DD7756364}" dt="2025-08-03T05:46:36.191" v="638" actId="478"/>
          <ac:graphicFrameMkLst>
            <pc:docMk/>
            <pc:sldMk cId="2452051826" sldId="2587"/>
            <ac:graphicFrameMk id="11" creationId="{88E7CD27-8323-468F-C664-916BA92728C6}"/>
          </ac:graphicFrameMkLst>
        </pc:graphicFrameChg>
      </pc:sldChg>
      <pc:sldChg chg="addSp delSp modSp new mod ord setBg modNotesTx">
        <pc:chgData name="Lynne Wang" userId="dbbae91e60cd649f" providerId="LiveId" clId="{5D947094-BF7C-4B60-B708-910DD7756364}" dt="2025-08-03T06:39:51.666" v="1226" actId="20577"/>
        <pc:sldMkLst>
          <pc:docMk/>
          <pc:sldMk cId="702450061" sldId="2588"/>
        </pc:sldMkLst>
        <pc:spChg chg="add del">
          <ac:chgData name="Lynne Wang" userId="dbbae91e60cd649f" providerId="LiveId" clId="{5D947094-BF7C-4B60-B708-910DD7756364}" dt="2025-08-03T05:24:45.487" v="153" actId="26606"/>
          <ac:spMkLst>
            <pc:docMk/>
            <pc:sldMk cId="702450061" sldId="2588"/>
            <ac:spMk id="2" creationId="{F36908EA-CC62-F471-8BC2-6D8F81AED57E}"/>
          </ac:spMkLst>
        </pc:spChg>
        <pc:spChg chg="add del">
          <ac:chgData name="Lynne Wang" userId="dbbae91e60cd649f" providerId="LiveId" clId="{5D947094-BF7C-4B60-B708-910DD7756364}" dt="2025-08-03T05:24:45.487" v="153" actId="26606"/>
          <ac:spMkLst>
            <pc:docMk/>
            <pc:sldMk cId="702450061" sldId="2588"/>
            <ac:spMk id="3" creationId="{DE832F05-C895-C194-8EFC-8EE4DFBAE9B0}"/>
          </ac:spMkLst>
        </pc:spChg>
        <pc:spChg chg="add del">
          <ac:chgData name="Lynne Wang" userId="dbbae91e60cd649f" providerId="LiveId" clId="{5D947094-BF7C-4B60-B708-910DD7756364}" dt="2025-08-03T05:24:45.484" v="152" actId="26606"/>
          <ac:spMkLst>
            <pc:docMk/>
            <pc:sldMk cId="702450061" sldId="2588"/>
            <ac:spMk id="11" creationId="{149F9F0F-FB8C-5565-247C-BDCC156B5CAF}"/>
          </ac:spMkLst>
        </pc:spChg>
        <pc:spChg chg="add del">
          <ac:chgData name="Lynne Wang" userId="dbbae91e60cd649f" providerId="LiveId" clId="{5D947094-BF7C-4B60-B708-910DD7756364}" dt="2025-08-03T05:24:45.484" v="152" actId="26606"/>
          <ac:spMkLst>
            <pc:docMk/>
            <pc:sldMk cId="702450061" sldId="2588"/>
            <ac:spMk id="13" creationId="{ABA4FDDF-F59C-428B-8603-3A86D75931AB}"/>
          </ac:spMkLst>
        </pc:spChg>
        <pc:spChg chg="add">
          <ac:chgData name="Lynne Wang" userId="dbbae91e60cd649f" providerId="LiveId" clId="{5D947094-BF7C-4B60-B708-910DD7756364}" dt="2025-08-03T05:24:45.487" v="153" actId="26606"/>
          <ac:spMkLst>
            <pc:docMk/>
            <pc:sldMk cId="702450061" sldId="2588"/>
            <ac:spMk id="16" creationId="{19F9BF86-FE94-4517-B97D-026C7515E589}"/>
          </ac:spMkLst>
        </pc:spChg>
        <pc:spChg chg="add mod">
          <ac:chgData name="Lynne Wang" userId="dbbae91e60cd649f" providerId="LiveId" clId="{5D947094-BF7C-4B60-B708-910DD7756364}" dt="2025-08-03T06:39:51.666" v="1226" actId="20577"/>
          <ac:spMkLst>
            <pc:docMk/>
            <pc:sldMk cId="702450061" sldId="2588"/>
            <ac:spMk id="17" creationId="{F36908EA-CC62-F471-8BC2-6D8F81AED57E}"/>
          </ac:spMkLst>
        </pc:spChg>
        <pc:picChg chg="add mod">
          <ac:chgData name="Lynne Wang" userId="dbbae91e60cd649f" providerId="LiveId" clId="{5D947094-BF7C-4B60-B708-910DD7756364}" dt="2025-08-03T06:24:23.513" v="897" actId="14100"/>
          <ac:picMkLst>
            <pc:docMk/>
            <pc:sldMk cId="702450061" sldId="2588"/>
            <ac:picMk id="4" creationId="{8B063EB1-68A8-26D2-A7C2-246847EDD418}"/>
          </ac:picMkLst>
        </pc:picChg>
        <pc:cxnChg chg="add del">
          <ac:chgData name="Lynne Wang" userId="dbbae91e60cd649f" providerId="LiveId" clId="{5D947094-BF7C-4B60-B708-910DD7756364}" dt="2025-08-03T05:24:45.484" v="152" actId="26606"/>
          <ac:cxnSpMkLst>
            <pc:docMk/>
            <pc:sldMk cId="702450061" sldId="2588"/>
            <ac:cxnSpMk id="9" creationId="{118E06E4-607B-144B-382B-AD3D06B1EE8C}"/>
          </ac:cxnSpMkLst>
        </pc:cxnChg>
        <pc:cxnChg chg="add">
          <ac:chgData name="Lynne Wang" userId="dbbae91e60cd649f" providerId="LiveId" clId="{5D947094-BF7C-4B60-B708-910DD7756364}" dt="2025-08-03T05:24:45.487" v="153" actId="26606"/>
          <ac:cxnSpMkLst>
            <pc:docMk/>
            <pc:sldMk cId="702450061" sldId="2588"/>
            <ac:cxnSpMk id="15" creationId="{118E06E4-607B-144B-382B-AD3D06B1EE8C}"/>
          </ac:cxnSpMkLst>
        </pc:cxnChg>
        <pc:cxnChg chg="add">
          <ac:chgData name="Lynne Wang" userId="dbbae91e60cd649f" providerId="LiveId" clId="{5D947094-BF7C-4B60-B708-910DD7756364}" dt="2025-08-03T05:24:45.487" v="153" actId="26606"/>
          <ac:cxnSpMkLst>
            <pc:docMk/>
            <pc:sldMk cId="702450061" sldId="2588"/>
            <ac:cxnSpMk id="18" creationId="{8CED01B4-40F2-4CAE-8062-1D4CE8454C35}"/>
          </ac:cxnSpMkLst>
        </pc:cxnChg>
      </pc:sldChg>
      <pc:sldChg chg="addSp delSp modSp new mod ord setBg modNotesTx">
        <pc:chgData name="Lynne Wang" userId="dbbae91e60cd649f" providerId="LiveId" clId="{5D947094-BF7C-4B60-B708-910DD7756364}" dt="2025-08-03T06:34:30.918" v="1213" actId="20577"/>
        <pc:sldMkLst>
          <pc:docMk/>
          <pc:sldMk cId="1804874425" sldId="2589"/>
        </pc:sldMkLst>
        <pc:spChg chg="del">
          <ac:chgData name="Lynne Wang" userId="dbbae91e60cd649f" providerId="LiveId" clId="{5D947094-BF7C-4B60-B708-910DD7756364}" dt="2025-08-03T05:28:13.371" v="277" actId="478"/>
          <ac:spMkLst>
            <pc:docMk/>
            <pc:sldMk cId="1804874425" sldId="2589"/>
            <ac:spMk id="2" creationId="{E59952EC-101A-63EE-25C4-86CD1E831BA0}"/>
          </ac:spMkLst>
        </pc:spChg>
        <pc:spChg chg="del">
          <ac:chgData name="Lynne Wang" userId="dbbae91e60cd649f" providerId="LiveId" clId="{5D947094-BF7C-4B60-B708-910DD7756364}" dt="2025-08-03T05:28:13.371" v="277" actId="478"/>
          <ac:spMkLst>
            <pc:docMk/>
            <pc:sldMk cId="1804874425" sldId="2589"/>
            <ac:spMk id="3" creationId="{D7CDD352-62C3-5370-7A5E-5164FFA5C6C5}"/>
          </ac:spMkLst>
        </pc:spChg>
        <pc:spChg chg="del">
          <ac:chgData name="Lynne Wang" userId="dbbae91e60cd649f" providerId="LiveId" clId="{5D947094-BF7C-4B60-B708-910DD7756364}" dt="2025-08-03T05:28:13.371" v="277" actId="478"/>
          <ac:spMkLst>
            <pc:docMk/>
            <pc:sldMk cId="1804874425" sldId="2589"/>
            <ac:spMk id="4" creationId="{55DF3FCB-57AD-0A84-9E33-CCB5D8A2A32F}"/>
          </ac:spMkLst>
        </pc:spChg>
        <pc:spChg chg="add mod">
          <ac:chgData name="Lynne Wang" userId="dbbae91e60cd649f" providerId="LiveId" clId="{5D947094-BF7C-4B60-B708-910DD7756364}" dt="2025-08-03T05:28:54.029" v="322" actId="313"/>
          <ac:spMkLst>
            <pc:docMk/>
            <pc:sldMk cId="1804874425" sldId="2589"/>
            <ac:spMk id="7" creationId="{11434D29-8A83-43E2-AE1D-A6DA9DF27471}"/>
          </ac:spMkLst>
        </pc:spChg>
        <pc:spChg chg="add">
          <ac:chgData name="Lynne Wang" userId="dbbae91e60cd649f" providerId="LiveId" clId="{5D947094-BF7C-4B60-B708-910DD7756364}" dt="2025-08-03T05:28:26.289" v="279" actId="26606"/>
          <ac:spMkLst>
            <pc:docMk/>
            <pc:sldMk cId="1804874425" sldId="2589"/>
            <ac:spMk id="13" creationId="{149F9F0F-FB8C-5565-247C-BDCC156B5CAF}"/>
          </ac:spMkLst>
        </pc:spChg>
        <pc:spChg chg="add">
          <ac:chgData name="Lynne Wang" userId="dbbae91e60cd649f" providerId="LiveId" clId="{5D947094-BF7C-4B60-B708-910DD7756364}" dt="2025-08-03T05:28:26.289" v="279" actId="26606"/>
          <ac:spMkLst>
            <pc:docMk/>
            <pc:sldMk cId="1804874425" sldId="2589"/>
            <ac:spMk id="15" creationId="{ABA4FDDF-F59C-428B-8603-3A86D75931AB}"/>
          </ac:spMkLst>
        </pc:spChg>
        <pc:spChg chg="add">
          <ac:chgData name="Lynne Wang" userId="dbbae91e60cd649f" providerId="LiveId" clId="{5D947094-BF7C-4B60-B708-910DD7756364}" dt="2025-08-03T05:28:26.289" v="279" actId="26606"/>
          <ac:spMkLst>
            <pc:docMk/>
            <pc:sldMk cId="1804874425" sldId="2589"/>
            <ac:spMk id="17" creationId="{F5B93277-2482-DF5B-A88D-67715E16430C}"/>
          </ac:spMkLst>
        </pc:spChg>
        <pc:picChg chg="add del mod">
          <ac:chgData name="Lynne Wang" userId="dbbae91e60cd649f" providerId="LiveId" clId="{5D947094-BF7C-4B60-B708-910DD7756364}" dt="2025-08-03T05:28:10.552" v="276" actId="21"/>
          <ac:picMkLst>
            <pc:docMk/>
            <pc:sldMk cId="1804874425" sldId="2589"/>
            <ac:picMk id="5" creationId="{03DCC718-F863-420A-E10F-89CB183C8D60}"/>
          </ac:picMkLst>
        </pc:picChg>
        <pc:picChg chg="add del mod">
          <ac:chgData name="Lynne Wang" userId="dbbae91e60cd649f" providerId="LiveId" clId="{5D947094-BF7C-4B60-B708-910DD7756364}" dt="2025-08-03T05:29:10.961" v="325" actId="478"/>
          <ac:picMkLst>
            <pc:docMk/>
            <pc:sldMk cId="1804874425" sldId="2589"/>
            <ac:picMk id="6" creationId="{03DCC718-F863-420A-E10F-89CB183C8D60}"/>
          </ac:picMkLst>
        </pc:picChg>
        <pc:picChg chg="add mod">
          <ac:chgData name="Lynne Wang" userId="dbbae91e60cd649f" providerId="LiveId" clId="{5D947094-BF7C-4B60-B708-910DD7756364}" dt="2025-08-03T06:24:42.551" v="898" actId="14100"/>
          <ac:picMkLst>
            <pc:docMk/>
            <pc:sldMk cId="1804874425" sldId="2589"/>
            <ac:picMk id="8" creationId="{46792C80-F8DB-C7CD-7A2B-1716529A81FB}"/>
          </ac:picMkLst>
        </pc:picChg>
        <pc:cxnChg chg="add">
          <ac:chgData name="Lynne Wang" userId="dbbae91e60cd649f" providerId="LiveId" clId="{5D947094-BF7C-4B60-B708-910DD7756364}" dt="2025-08-03T05:28:26.289" v="279" actId="26606"/>
          <ac:cxnSpMkLst>
            <pc:docMk/>
            <pc:sldMk cId="1804874425" sldId="2589"/>
            <ac:cxnSpMk id="11" creationId="{118E06E4-607B-144B-382B-AD3D06B1EE8C}"/>
          </ac:cxnSpMkLst>
        </pc:cxnChg>
        <pc:cxnChg chg="add">
          <ac:chgData name="Lynne Wang" userId="dbbae91e60cd649f" providerId="LiveId" clId="{5D947094-BF7C-4B60-B708-910DD7756364}" dt="2025-08-03T05:28:26.289" v="279" actId="26606"/>
          <ac:cxnSpMkLst>
            <pc:docMk/>
            <pc:sldMk cId="1804874425" sldId="2589"/>
            <ac:cxnSpMk id="19" creationId="{9AE2764D-E1C7-4C0E-A5A4-12411550ABAD}"/>
          </ac:cxnSpMkLst>
        </pc:cxnChg>
      </pc:sldChg>
      <pc:sldChg chg="addSp delSp modSp new mod modNotesTx">
        <pc:chgData name="Lynne Wang" userId="dbbae91e60cd649f" providerId="LiveId" clId="{5D947094-BF7C-4B60-B708-910DD7756364}" dt="2025-08-03T06:26:23.287" v="907" actId="1076"/>
        <pc:sldMkLst>
          <pc:docMk/>
          <pc:sldMk cId="1937966099" sldId="2590"/>
        </pc:sldMkLst>
        <pc:spChg chg="del">
          <ac:chgData name="Lynne Wang" userId="dbbae91e60cd649f" providerId="LiveId" clId="{5D947094-BF7C-4B60-B708-910DD7756364}" dt="2025-08-03T05:30:27.323" v="333" actId="478"/>
          <ac:spMkLst>
            <pc:docMk/>
            <pc:sldMk cId="1937966099" sldId="2590"/>
            <ac:spMk id="2" creationId="{87CA93A7-4788-F395-5A7B-6AB1143A79EC}"/>
          </ac:spMkLst>
        </pc:spChg>
        <pc:spChg chg="del">
          <ac:chgData name="Lynne Wang" userId="dbbae91e60cd649f" providerId="LiveId" clId="{5D947094-BF7C-4B60-B708-910DD7756364}" dt="2025-08-03T05:30:27.323" v="333" actId="478"/>
          <ac:spMkLst>
            <pc:docMk/>
            <pc:sldMk cId="1937966099" sldId="2590"/>
            <ac:spMk id="3" creationId="{44F0924F-2A54-74CF-2F78-677694FA2AE9}"/>
          </ac:spMkLst>
        </pc:spChg>
        <pc:spChg chg="del">
          <ac:chgData name="Lynne Wang" userId="dbbae91e60cd649f" providerId="LiveId" clId="{5D947094-BF7C-4B60-B708-910DD7756364}" dt="2025-08-03T05:30:27.323" v="333" actId="478"/>
          <ac:spMkLst>
            <pc:docMk/>
            <pc:sldMk cId="1937966099" sldId="2590"/>
            <ac:spMk id="4" creationId="{393416C1-B214-2DA1-1F5C-B7DC75338B70}"/>
          </ac:spMkLst>
        </pc:spChg>
        <pc:spChg chg="add mod">
          <ac:chgData name="Lynne Wang" userId="dbbae91e60cd649f" providerId="LiveId" clId="{5D947094-BF7C-4B60-B708-910DD7756364}" dt="2025-08-03T05:33:44.930" v="392" actId="20577"/>
          <ac:spMkLst>
            <pc:docMk/>
            <pc:sldMk cId="1937966099" sldId="2590"/>
            <ac:spMk id="6" creationId="{F7231DAD-28A2-D9C1-3CF6-5AF2A251B0D2}"/>
          </ac:spMkLst>
        </pc:spChg>
        <pc:picChg chg="add mod">
          <ac:chgData name="Lynne Wang" userId="dbbae91e60cd649f" providerId="LiveId" clId="{5D947094-BF7C-4B60-B708-910DD7756364}" dt="2025-08-03T06:26:23.287" v="907" actId="1076"/>
          <ac:picMkLst>
            <pc:docMk/>
            <pc:sldMk cId="1937966099" sldId="2590"/>
            <ac:picMk id="5" creationId="{DE8E05D7-4975-37E8-E1C8-ADF8C73558C2}"/>
          </ac:picMkLst>
        </pc:picChg>
      </pc:sldChg>
      <pc:sldChg chg="modSp add mod modNotesTx">
        <pc:chgData name="Lynne Wang" userId="dbbae91e60cd649f" providerId="LiveId" clId="{5D947094-BF7C-4B60-B708-910DD7756364}" dt="2025-08-03T05:56:37.580" v="831" actId="20577"/>
        <pc:sldMkLst>
          <pc:docMk/>
          <pc:sldMk cId="718740474" sldId="2591"/>
        </pc:sldMkLst>
        <pc:graphicFrameChg chg="modGraphic">
          <ac:chgData name="Lynne Wang" userId="dbbae91e60cd649f" providerId="LiveId" clId="{5D947094-BF7C-4B60-B708-910DD7756364}" dt="2025-08-03T05:39:58.276" v="547" actId="13926"/>
          <ac:graphicFrameMkLst>
            <pc:docMk/>
            <pc:sldMk cId="718740474" sldId="2591"/>
            <ac:graphicFrameMk id="7" creationId="{30D49799-C721-CD87-7621-A92C1D1D5D54}"/>
          </ac:graphicFrameMkLst>
        </pc:graphicFrameChg>
      </pc:sldChg>
      <pc:sldChg chg="addSp delSp modSp add mod modNotesTx">
        <pc:chgData name="Lynne Wang" userId="dbbae91e60cd649f" providerId="LiveId" clId="{5D947094-BF7C-4B60-B708-910DD7756364}" dt="2025-08-03T05:56:52.035" v="855" actId="20577"/>
        <pc:sldMkLst>
          <pc:docMk/>
          <pc:sldMk cId="3097938138" sldId="2592"/>
        </pc:sldMkLst>
        <pc:spChg chg="mod">
          <ac:chgData name="Lynne Wang" userId="dbbae91e60cd649f" providerId="LiveId" clId="{5D947094-BF7C-4B60-B708-910DD7756364}" dt="2025-08-03T05:40:55.120" v="573" actId="20577"/>
          <ac:spMkLst>
            <pc:docMk/>
            <pc:sldMk cId="3097938138" sldId="2592"/>
            <ac:spMk id="2" creationId="{F255596C-B3F5-5D42-EF70-EF8051B5E0A6}"/>
          </ac:spMkLst>
        </pc:spChg>
        <pc:graphicFrameChg chg="add mod modGraphic">
          <ac:chgData name="Lynne Wang" userId="dbbae91e60cd649f" providerId="LiveId" clId="{5D947094-BF7C-4B60-B708-910DD7756364}" dt="2025-08-03T05:40:48.303" v="569" actId="255"/>
          <ac:graphicFrameMkLst>
            <pc:docMk/>
            <pc:sldMk cId="3097938138" sldId="2592"/>
            <ac:graphicFrameMk id="3" creationId="{DC636329-A99D-C2F1-C7B8-2457597662D6}"/>
          </ac:graphicFrameMkLst>
        </pc:graphicFrameChg>
        <pc:graphicFrameChg chg="del">
          <ac:chgData name="Lynne Wang" userId="dbbae91e60cd649f" providerId="LiveId" clId="{5D947094-BF7C-4B60-B708-910DD7756364}" dt="2025-08-03T05:40:30.381" v="565" actId="478"/>
          <ac:graphicFrameMkLst>
            <pc:docMk/>
            <pc:sldMk cId="3097938138" sldId="2592"/>
            <ac:graphicFrameMk id="7" creationId="{5221AFD3-C462-722A-1DB4-DB875641BFA4}"/>
          </ac:graphicFrameMkLst>
        </pc:graphicFrameChg>
      </pc:sldChg>
      <pc:sldChg chg="addSp delSp modSp add mod modNotesTx">
        <pc:chgData name="Lynne Wang" userId="dbbae91e60cd649f" providerId="LiveId" clId="{5D947094-BF7C-4B60-B708-910DD7756364}" dt="2025-08-03T06:35:27.894" v="1222" actId="20577"/>
        <pc:sldMkLst>
          <pc:docMk/>
          <pc:sldMk cId="3786499813" sldId="2593"/>
        </pc:sldMkLst>
        <pc:spChg chg="mod">
          <ac:chgData name="Lynne Wang" userId="dbbae91e60cd649f" providerId="LiveId" clId="{5D947094-BF7C-4B60-B708-910DD7756364}" dt="2025-08-03T05:41:34.394" v="580" actId="14100"/>
          <ac:spMkLst>
            <pc:docMk/>
            <pc:sldMk cId="3786499813" sldId="2593"/>
            <ac:spMk id="2" creationId="{BD656F99-000B-2BAE-0B2D-3682A846FC40}"/>
          </ac:spMkLst>
        </pc:spChg>
        <pc:spChg chg="del">
          <ac:chgData name="Lynne Wang" userId="dbbae91e60cd649f" providerId="LiveId" clId="{5D947094-BF7C-4B60-B708-910DD7756364}" dt="2025-08-03T05:41:27.614" v="579" actId="26606"/>
          <ac:spMkLst>
            <pc:docMk/>
            <pc:sldMk cId="3786499813" sldId="2593"/>
            <ac:spMk id="12" creationId="{887973FC-29F0-385A-CFEB-AF521AD8F41E}"/>
          </ac:spMkLst>
        </pc:spChg>
        <pc:spChg chg="add">
          <ac:chgData name="Lynne Wang" userId="dbbae91e60cd649f" providerId="LiveId" clId="{5D947094-BF7C-4B60-B708-910DD7756364}" dt="2025-08-03T05:41:27.614" v="579" actId="26606"/>
          <ac:spMkLst>
            <pc:docMk/>
            <pc:sldMk cId="3786499813" sldId="2593"/>
            <ac:spMk id="21" creationId="{19F9BF86-FE94-4517-B97D-026C7515E589}"/>
          </ac:spMkLst>
        </pc:spChg>
        <pc:graphicFrameChg chg="del modGraphic">
          <ac:chgData name="Lynne Wang" userId="dbbae91e60cd649f" providerId="LiveId" clId="{5D947094-BF7C-4B60-B708-910DD7756364}" dt="2025-08-03T05:41:21.202" v="577" actId="478"/>
          <ac:graphicFrameMkLst>
            <pc:docMk/>
            <pc:sldMk cId="3786499813" sldId="2593"/>
            <ac:graphicFrameMk id="3" creationId="{1F9B97CC-C378-DDC3-F7C3-B8D8CEA569FD}"/>
          </ac:graphicFrameMkLst>
        </pc:graphicFrameChg>
        <pc:picChg chg="add mod">
          <ac:chgData name="Lynne Wang" userId="dbbae91e60cd649f" providerId="LiveId" clId="{5D947094-BF7C-4B60-B708-910DD7756364}" dt="2025-08-03T05:41:41.053" v="582" actId="14100"/>
          <ac:picMkLst>
            <pc:docMk/>
            <pc:sldMk cId="3786499813" sldId="2593"/>
            <ac:picMk id="4" creationId="{B69F0280-23F7-4B92-B6C0-38D39D5E038E}"/>
          </ac:picMkLst>
        </pc:picChg>
        <pc:cxnChg chg="del">
          <ac:chgData name="Lynne Wang" userId="dbbae91e60cd649f" providerId="LiveId" clId="{5D947094-BF7C-4B60-B708-910DD7756364}" dt="2025-08-03T05:41:27.614" v="579" actId="26606"/>
          <ac:cxnSpMkLst>
            <pc:docMk/>
            <pc:sldMk cId="3786499813" sldId="2593"/>
            <ac:cxnSpMk id="10" creationId="{6AEDD689-6C9E-24C5-C801-375C5458FFF5}"/>
          </ac:cxnSpMkLst>
        </pc:cxnChg>
        <pc:cxnChg chg="del">
          <ac:chgData name="Lynne Wang" userId="dbbae91e60cd649f" providerId="LiveId" clId="{5D947094-BF7C-4B60-B708-910DD7756364}" dt="2025-08-03T05:41:27.614" v="579" actId="26606"/>
          <ac:cxnSpMkLst>
            <pc:docMk/>
            <pc:sldMk cId="3786499813" sldId="2593"/>
            <ac:cxnSpMk id="14" creationId="{8769540F-6992-CF16-3CD6-50DEE96151E9}"/>
          </ac:cxnSpMkLst>
        </pc:cxnChg>
        <pc:cxnChg chg="add">
          <ac:chgData name="Lynne Wang" userId="dbbae91e60cd649f" providerId="LiveId" clId="{5D947094-BF7C-4B60-B708-910DD7756364}" dt="2025-08-03T05:41:27.614" v="579" actId="26606"/>
          <ac:cxnSpMkLst>
            <pc:docMk/>
            <pc:sldMk cId="3786499813" sldId="2593"/>
            <ac:cxnSpMk id="19" creationId="{118E06E4-607B-144B-382B-AD3D06B1EE8C}"/>
          </ac:cxnSpMkLst>
        </pc:cxnChg>
        <pc:cxnChg chg="add">
          <ac:chgData name="Lynne Wang" userId="dbbae91e60cd649f" providerId="LiveId" clId="{5D947094-BF7C-4B60-B708-910DD7756364}" dt="2025-08-03T05:41:27.614" v="579" actId="26606"/>
          <ac:cxnSpMkLst>
            <pc:docMk/>
            <pc:sldMk cId="3786499813" sldId="2593"/>
            <ac:cxnSpMk id="23" creationId="{426B4E86-32C4-273A-1ADF-6B44243549D7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1B40B8-348E-4B73-8015-E5F919266432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80E52-6A6D-4806-84E7-06B3B7290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57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Vishal
---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45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Mridul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80E52-6A6D-4806-84E7-06B3B7290FF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50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66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Conor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6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207E1-C10D-6EE9-4694-FC347D43C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2070A5-36C8-EF6B-3C97-B4D795E59D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0010EB-DA87-FA8C-8292-2E9D9C9355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Mridul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21156-B1F1-14F7-DC2D-61C262BC7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045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Mridul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7716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00919-60F8-EAAB-6ADA-8F04D8B04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9C3396-B691-A7B2-E36A-46B32C9789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112091-960F-0FE8-4648-34025CA321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Mridul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BE409-70E2-2ED9-D4B5-5A6DF6749F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969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5FDCFD-5EBB-2AE1-FC60-DDCFC96E1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53DAF0-8E7A-7213-1C49-2C08DFF30C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4B45F4-2F29-35F9-6040-A328A5288A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Conor, Lynne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570C0-89E2-09B9-E3B4-64B6D2BE7D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437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Lynne, Mridul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8410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Mridul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5166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732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Vishal
---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67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Vishal
---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40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Vishal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71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Vishal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323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Vishal, </a:t>
            </a:r>
          </a:p>
          <a:p>
            <a:endParaRPr lang="en-US" dirty="0"/>
          </a:p>
          <a:p>
            <a:r>
              <a:rPr lang="en-US" dirty="0"/>
              <a:t>Lynne – explored removing ruler and hair, which did not improve the model.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80E52-6A6D-4806-84E7-06B3B7290F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71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Mridul – embedding model – potential contrastive learning in the future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54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Mridul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80E52-6A6D-4806-84E7-06B3B7290FF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78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Mridul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260F2-63E5-4230-863A-2BCDB8DC36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163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25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50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336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29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51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62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8/2/2025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95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8/2/2025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50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8/2/2025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489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013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782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1EFC9-A864-D807-60B6-1725843A46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6564" y="1249217"/>
            <a:ext cx="8298873" cy="2258284"/>
          </a:xfr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600" dirty="0"/>
              <a:t>Classification Model for Lesion Images on the HAM10000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495FDC-751E-DA95-7254-58D9027D1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863" y="4490100"/>
            <a:ext cx="9593179" cy="1282843"/>
          </a:xfrm>
        </p:spPr>
        <p:txBody>
          <a:bodyPr anchor="t">
            <a:normAutofit fontScale="92500"/>
          </a:bodyPr>
          <a:lstStyle/>
          <a:p>
            <a:r>
              <a:rPr lang="en-US" sz="2400" dirty="0"/>
              <a:t>Conor Huh, Mridul Jain, Vishal Saxena, Lynne Wang </a:t>
            </a:r>
          </a:p>
          <a:p>
            <a:r>
              <a:rPr lang="en-US" sz="2400" dirty="0"/>
              <a:t>MIDS 281 Computer Vision, UC Berkeley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10C1D6-7EDE-467F-89EA-E0244EB62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0240" y="4290504"/>
            <a:ext cx="73152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424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1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maps of different colors&#10;&#10;AI-generated content may be incorrect.">
            <a:extLst>
              <a:ext uri="{FF2B5EF4-FFF2-40B4-BE49-F238E27FC236}">
                <a16:creationId xmlns:a16="http://schemas.microsoft.com/office/drawing/2014/main" id="{DE8E05D7-4975-37E8-E1C8-ADF8C73558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0271" y="1306800"/>
            <a:ext cx="6831458" cy="511410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7231DAD-28A2-D9C1-3CF6-5AF2A251B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0838" y="437095"/>
            <a:ext cx="5688637" cy="59390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dirty="0"/>
              <a:t>2D Visualization of Features</a:t>
            </a:r>
          </a:p>
        </p:txBody>
      </p:sp>
    </p:spTree>
    <p:extLst>
      <p:ext uri="{BB962C8B-B14F-4D97-AF65-F5344CB8AC3E}">
        <p14:creationId xmlns:p14="http://schemas.microsoft.com/office/powerpoint/2010/main" val="1937966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077C8-8EF4-CBF8-F533-6CB74120A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219" y="1115844"/>
            <a:ext cx="7680960" cy="4631911"/>
          </a:xfrm>
        </p:spPr>
        <p:txBody>
          <a:bodyPr anchor="b">
            <a:normAutofit/>
          </a:bodyPr>
          <a:lstStyle/>
          <a:p>
            <a:r>
              <a:rPr lang="en-US" sz="6500" dirty="0"/>
              <a:t>Training and Evaluation Strategies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C0BBAA-A5EC-5D5D-32E6-9F7EA6048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131" y="6268313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1686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3DC69-978A-E182-4090-E1D3B86FD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0"/>
            <a:ext cx="6291472" cy="109728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100" dirty="0"/>
              <a:t>K-Fold </a:t>
            </a:r>
            <a:br>
              <a:rPr lang="en-US" sz="3100" dirty="0"/>
            </a:br>
            <a:r>
              <a:rPr lang="en-US" sz="3100" dirty="0"/>
              <a:t>+ </a:t>
            </a:r>
            <a:br>
              <a:rPr lang="en-US" sz="3100" dirty="0"/>
            </a:br>
            <a:r>
              <a:rPr lang="en-US" sz="3100" dirty="0"/>
              <a:t>Oversampling or Class-Weighting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B1C01-955F-1290-F306-6E90FE9287FF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40080" y="2176036"/>
            <a:ext cx="6291472" cy="4123944"/>
          </a:xfrm>
        </p:spPr>
        <p:txBody>
          <a:bodyPr>
            <a:normAutofit fontScale="62500" lnSpcReduction="20000"/>
          </a:bodyPr>
          <a:lstStyle/>
          <a:p>
            <a:pPr lvl="0"/>
            <a:r>
              <a:rPr lang="en-US" dirty="0"/>
              <a:t>We first performed a stratified 80/20 train-test split, ensuring class distribution was preserved. The 20% test set was held out entirely for final evaluation.</a:t>
            </a:r>
          </a:p>
          <a:p>
            <a:pPr lvl="0"/>
            <a:r>
              <a:rPr lang="en-US" dirty="0"/>
              <a:t>The 80% training set was then further split (80/20) into training and validation subsets, and used with 5-fold Stratified K-Fold Cross-Validation for robust hyperparameter tuning.</a:t>
            </a:r>
          </a:p>
          <a:p>
            <a:pPr lvl="0"/>
            <a:r>
              <a:rPr lang="en-US" dirty="0"/>
              <a:t>We used Bayesian optimization (</a:t>
            </a:r>
            <a:r>
              <a:rPr lang="en-US" dirty="0" err="1"/>
              <a:t>BayesSearchCV</a:t>
            </a:r>
            <a:r>
              <a:rPr lang="en-US" dirty="0"/>
              <a:t>) with 5-fold cross-validation to identify optimal hyperparameters. For each hyperparameter candidate, five models were trained and evaluated across folds, and the average performance (macro F1 or AUC-ROC) was used to guide optimization.</a:t>
            </a:r>
          </a:p>
          <a:p>
            <a:pPr lvl="0"/>
            <a:r>
              <a:rPr lang="en-US" dirty="0"/>
              <a:t>After selecting the best hyperparameters, a final model was retrained on the entire 80% training set, incorporating the same oversampling or class-weighting strategy. </a:t>
            </a:r>
          </a:p>
          <a:p>
            <a:pPr lvl="0"/>
            <a:r>
              <a:rPr lang="en-US" dirty="0"/>
              <a:t>Threshold tuning was performed on the validation set to improve class-wise decision boundaries and enhance macro F1 performance on the multiclass task.</a:t>
            </a:r>
          </a:p>
        </p:txBody>
      </p:sp>
      <p:pic>
        <p:nvPicPr>
          <p:cNvPr id="5" name="Content Placeholder 4" descr="Misty Snow Mountain Background White Blue Fog Rock Pattern Ombre Gradient Texture Stalagmite Grotto Cave Computer Graphic">
            <a:extLst>
              <a:ext uri="{FF2B5EF4-FFF2-40B4-BE49-F238E27FC236}">
                <a16:creationId xmlns:a16="http://schemas.microsoft.com/office/drawing/2014/main" id="{38D855BE-35BC-4350-8327-054125D620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8363" r="26630"/>
          <a:stretch>
            <a:fillRect/>
          </a:stretch>
        </p:blipFill>
        <p:spPr>
          <a:xfrm>
            <a:off x="7776429" y="914400"/>
            <a:ext cx="4414591" cy="535710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025DBA-8780-9CA0-2826-FF6E3BD1A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774468" y="6271515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59296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0EF407-C43C-1149-62DE-F3D6A0AEC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AFDF43-5B3B-E278-58B5-03B2E99EC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E8D2AB3-9918-CD22-2CD6-9DFBDB2DE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AD4999-1DCC-D94C-7640-751CB057B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83" y="482361"/>
            <a:ext cx="6291472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Model Performance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A868CEC-EF30-8937-2488-5FD7D2A01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774468" y="6271515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0D49799-C721-CD87-7621-A92C1D1D5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259758"/>
              </p:ext>
            </p:extLst>
          </p:nvPr>
        </p:nvGraphicFramePr>
        <p:xfrm>
          <a:off x="713232" y="1069518"/>
          <a:ext cx="11081502" cy="53773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67408">
                  <a:extLst>
                    <a:ext uri="{9D8B030D-6E8A-4147-A177-3AD203B41FA5}">
                      <a16:colId xmlns:a16="http://schemas.microsoft.com/office/drawing/2014/main" val="3983107463"/>
                    </a:ext>
                  </a:extLst>
                </a:gridCol>
                <a:gridCol w="1212448">
                  <a:extLst>
                    <a:ext uri="{9D8B030D-6E8A-4147-A177-3AD203B41FA5}">
                      <a16:colId xmlns:a16="http://schemas.microsoft.com/office/drawing/2014/main" val="3013544250"/>
                    </a:ext>
                  </a:extLst>
                </a:gridCol>
                <a:gridCol w="1321486">
                  <a:extLst>
                    <a:ext uri="{9D8B030D-6E8A-4147-A177-3AD203B41FA5}">
                      <a16:colId xmlns:a16="http://schemas.microsoft.com/office/drawing/2014/main" val="3987275220"/>
                    </a:ext>
                  </a:extLst>
                </a:gridCol>
                <a:gridCol w="1278819">
                  <a:extLst>
                    <a:ext uri="{9D8B030D-6E8A-4147-A177-3AD203B41FA5}">
                      <a16:colId xmlns:a16="http://schemas.microsoft.com/office/drawing/2014/main" val="1475536273"/>
                    </a:ext>
                  </a:extLst>
                </a:gridCol>
                <a:gridCol w="1287114">
                  <a:extLst>
                    <a:ext uri="{9D8B030D-6E8A-4147-A177-3AD203B41FA5}">
                      <a16:colId xmlns:a16="http://schemas.microsoft.com/office/drawing/2014/main" val="4172937414"/>
                    </a:ext>
                  </a:extLst>
                </a:gridCol>
                <a:gridCol w="1052445">
                  <a:extLst>
                    <a:ext uri="{9D8B030D-6E8A-4147-A177-3AD203B41FA5}">
                      <a16:colId xmlns:a16="http://schemas.microsoft.com/office/drawing/2014/main" val="4030053960"/>
                    </a:ext>
                  </a:extLst>
                </a:gridCol>
                <a:gridCol w="1408001">
                  <a:extLst>
                    <a:ext uri="{9D8B030D-6E8A-4147-A177-3AD203B41FA5}">
                      <a16:colId xmlns:a16="http://schemas.microsoft.com/office/drawing/2014/main" val="3283949350"/>
                    </a:ext>
                  </a:extLst>
                </a:gridCol>
                <a:gridCol w="2353781">
                  <a:extLst>
                    <a:ext uri="{9D8B030D-6E8A-4147-A177-3AD203B41FA5}">
                      <a16:colId xmlns:a16="http://schemas.microsoft.com/office/drawing/2014/main" val="663184885"/>
                    </a:ext>
                  </a:extLst>
                </a:gridCol>
              </a:tblGrid>
              <a:tr h="83888">
                <a:tc gridSpan="8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F1 Optimized Models w/ Oversampling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221677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Model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Train Time (s)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Inference Time (s)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Best CV F1-Macro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Set AUC-ROC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Accuracy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Test Macro F1-Score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Best Hyperparameters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4073261123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XGB*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2364.96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0.11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0.6752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0.9699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0.8509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0.7407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 err="1">
                          <a:effectLst/>
                          <a:highlight>
                            <a:srgbClr val="FFFF00"/>
                          </a:highlight>
                        </a:rPr>
                        <a:t>lr</a:t>
                      </a:r>
                      <a:r>
                        <a:rPr lang="en-US" sz="1600" kern="0" dirty="0">
                          <a:effectLst/>
                          <a:highlight>
                            <a:srgbClr val="FFFF00"/>
                          </a:highlight>
                        </a:rPr>
                        <a:t>=0.29, </a:t>
                      </a:r>
                      <a:r>
                        <a:rPr lang="en-US" sz="1600" kern="0" dirty="0" err="1">
                          <a:effectLst/>
                          <a:highlight>
                            <a:srgbClr val="FFFF00"/>
                          </a:highlight>
                        </a:rPr>
                        <a:t>max_depth</a:t>
                      </a:r>
                      <a:r>
                        <a:rPr lang="en-US" sz="1600" kern="0" dirty="0">
                          <a:effectLst/>
                          <a:highlight>
                            <a:srgbClr val="FFFF00"/>
                          </a:highlight>
                        </a:rPr>
                        <a:t>=3, </a:t>
                      </a:r>
                      <a:r>
                        <a:rPr lang="en-US" sz="1600" kern="0" dirty="0" err="1">
                          <a:effectLst/>
                          <a:highlight>
                            <a:srgbClr val="FFFF00"/>
                          </a:highlight>
                        </a:rPr>
                        <a:t>n_est</a:t>
                      </a:r>
                      <a:r>
                        <a:rPr lang="en-US" sz="1600" kern="0" dirty="0">
                          <a:effectLst/>
                          <a:highlight>
                            <a:srgbClr val="FFFF00"/>
                          </a:highlight>
                        </a:rPr>
                        <a:t>=491</a:t>
                      </a:r>
                      <a:endParaRPr lang="en-US" sz="1600" kern="100" dirty="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63558095"/>
                  </a:ext>
                </a:extLst>
              </a:tr>
              <a:tr h="838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LS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347.99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0.03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0.6556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0.9534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0.7902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0.6712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C=2.07, penalty='l1'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730674021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RF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347.47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0.31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0.5585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0.9347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0.6983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0.6119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max_depth=10, n_bins=19, n_est=500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2275754452"/>
                  </a:ext>
                </a:extLst>
              </a:tr>
              <a:tr h="838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KNN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105.28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0.17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0.3423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0.6654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0.613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0.3496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n_neighbors=3, p=2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911308909"/>
                  </a:ext>
                </a:extLst>
              </a:tr>
              <a:tr h="9384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387774946"/>
                  </a:ext>
                </a:extLst>
              </a:tr>
              <a:tr h="83888">
                <a:tc gridSpan="8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AUC-ROC Optimized Models w/ Oversampling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706812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Model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Train Time (s)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Inference Time (s)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Best CV AUC-ROC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Set AUC-ROC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Accuracy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Macro F1-Score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Best Hyperparameters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2613402283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XGB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707.4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0.11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0.9566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0.9649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0.8268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0.6948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lr=0.30, max_depth=3, n_est=412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942185602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RF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86.32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0.9435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0.9514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0.7907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0.6229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max_depth=45, n_bins=18, n_est=500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4271878785"/>
                  </a:ext>
                </a:extLst>
              </a:tr>
              <a:tr h="838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LR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347.99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0.03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0.9385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0.9534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0.7987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0.6761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C=0.69, penalty='l1'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656637203"/>
                  </a:ext>
                </a:extLst>
              </a:tr>
              <a:tr h="1603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KNN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6.96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0.07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0.7335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0.7221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0.5452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0.3142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n_neighbors=30, p=2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3420270165"/>
                  </a:ext>
                </a:extLst>
              </a:tr>
              <a:tr h="9384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0529629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874047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68096-2D47-C5DC-85FE-DD5B8D3BC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83" y="482361"/>
            <a:ext cx="6291472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Model Performance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025DBA-8780-9CA0-2826-FF6E3BD1A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774468" y="6271515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6EBB0AA-0B4D-48C8-2C01-0DC383BFE3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3268234"/>
              </p:ext>
            </p:extLst>
          </p:nvPr>
        </p:nvGraphicFramePr>
        <p:xfrm>
          <a:off x="713232" y="1069518"/>
          <a:ext cx="11081502" cy="511067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67408">
                  <a:extLst>
                    <a:ext uri="{9D8B030D-6E8A-4147-A177-3AD203B41FA5}">
                      <a16:colId xmlns:a16="http://schemas.microsoft.com/office/drawing/2014/main" val="3983107463"/>
                    </a:ext>
                  </a:extLst>
                </a:gridCol>
                <a:gridCol w="1212448">
                  <a:extLst>
                    <a:ext uri="{9D8B030D-6E8A-4147-A177-3AD203B41FA5}">
                      <a16:colId xmlns:a16="http://schemas.microsoft.com/office/drawing/2014/main" val="3013544250"/>
                    </a:ext>
                  </a:extLst>
                </a:gridCol>
                <a:gridCol w="1321486">
                  <a:extLst>
                    <a:ext uri="{9D8B030D-6E8A-4147-A177-3AD203B41FA5}">
                      <a16:colId xmlns:a16="http://schemas.microsoft.com/office/drawing/2014/main" val="3987275220"/>
                    </a:ext>
                  </a:extLst>
                </a:gridCol>
                <a:gridCol w="1278819">
                  <a:extLst>
                    <a:ext uri="{9D8B030D-6E8A-4147-A177-3AD203B41FA5}">
                      <a16:colId xmlns:a16="http://schemas.microsoft.com/office/drawing/2014/main" val="1475536273"/>
                    </a:ext>
                  </a:extLst>
                </a:gridCol>
                <a:gridCol w="1287114">
                  <a:extLst>
                    <a:ext uri="{9D8B030D-6E8A-4147-A177-3AD203B41FA5}">
                      <a16:colId xmlns:a16="http://schemas.microsoft.com/office/drawing/2014/main" val="4172937414"/>
                    </a:ext>
                  </a:extLst>
                </a:gridCol>
                <a:gridCol w="1052445">
                  <a:extLst>
                    <a:ext uri="{9D8B030D-6E8A-4147-A177-3AD203B41FA5}">
                      <a16:colId xmlns:a16="http://schemas.microsoft.com/office/drawing/2014/main" val="4030053960"/>
                    </a:ext>
                  </a:extLst>
                </a:gridCol>
                <a:gridCol w="1408001">
                  <a:extLst>
                    <a:ext uri="{9D8B030D-6E8A-4147-A177-3AD203B41FA5}">
                      <a16:colId xmlns:a16="http://schemas.microsoft.com/office/drawing/2014/main" val="3283949350"/>
                    </a:ext>
                  </a:extLst>
                </a:gridCol>
                <a:gridCol w="2353781">
                  <a:extLst>
                    <a:ext uri="{9D8B030D-6E8A-4147-A177-3AD203B41FA5}">
                      <a16:colId xmlns:a16="http://schemas.microsoft.com/office/drawing/2014/main" val="663184885"/>
                    </a:ext>
                  </a:extLst>
                </a:gridCol>
              </a:tblGrid>
              <a:tr h="83888">
                <a:tc gridSpan="8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F1 Optimized Models w/ Class Balancing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3712310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Model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Train Time (s)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Inference Time (s)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Best CV F1-Macro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Set AUC-ROC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Accuracy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Macro F1-Score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Best Hyperparameters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2801189236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XGB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2038.62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0.05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0.6244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N/A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0.8333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0.6887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lr=0.16, max_depth=5, n_est=319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4012551040"/>
                  </a:ext>
                </a:extLst>
              </a:tr>
              <a:tr h="1603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LR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1627.75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0.02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0.6369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N/A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0.8047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0.6742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C=62.71, penalty='l1'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385739845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RF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302.21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0.43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0.4007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N/A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0.7585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0.4048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max_depth=33, n_bins=101, n_est=212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3686108447"/>
                  </a:ext>
                </a:extLst>
              </a:tr>
              <a:tr h="1603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KNN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84.33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0.09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0.3142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N/A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0.7083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0.3421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n_neighbors=15, p=2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2738785496"/>
                  </a:ext>
                </a:extLst>
              </a:tr>
              <a:tr h="9384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2969085180"/>
                  </a:ext>
                </a:extLst>
              </a:tr>
              <a:tr h="83888">
                <a:tc gridSpan="8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AUC-ROC Optimized Models w/ Class Balancing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253103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Model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Train Time (s)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Inference Time (s)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Best CV AUC-ROC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Set AUC-ROC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Accuracy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Test Macro F1-Score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Best Hyperparameters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064258580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XGB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151.56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0.05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0.9499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0.9587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0.8228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0.6638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lr=0.17, max_depth=14, n_est=187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690855460"/>
                  </a:ext>
                </a:extLst>
              </a:tr>
              <a:tr h="1603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LS***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76.91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0.02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0.9457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0.9472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0.7942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0.5898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  <a:highlight>
                            <a:srgbClr val="FFFF00"/>
                          </a:highlight>
                        </a:rPr>
                        <a:t>C=105.76, penalty='l2'</a:t>
                      </a:r>
                      <a:endParaRPr lang="en-US" sz="1600" kern="100" dirty="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775846431"/>
                  </a:ext>
                </a:extLst>
              </a:tr>
              <a:tr h="2426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RF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21.97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0.27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0.9352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0.9504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0.7952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0.5842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 err="1">
                          <a:effectLst/>
                        </a:rPr>
                        <a:t>max_depth</a:t>
                      </a:r>
                      <a:r>
                        <a:rPr lang="en-US" sz="1600" kern="0" dirty="0">
                          <a:effectLst/>
                        </a:rPr>
                        <a:t>=23, </a:t>
                      </a:r>
                      <a:r>
                        <a:rPr lang="en-US" sz="1600" kern="0" dirty="0" err="1">
                          <a:effectLst/>
                        </a:rPr>
                        <a:t>n_bins</a:t>
                      </a:r>
                      <a:r>
                        <a:rPr lang="en-US" sz="1600" kern="0" dirty="0">
                          <a:effectLst/>
                        </a:rPr>
                        <a:t>=95, </a:t>
                      </a:r>
                      <a:r>
                        <a:rPr lang="en-US" sz="1600" kern="0" dirty="0" err="1">
                          <a:effectLst/>
                        </a:rPr>
                        <a:t>n_est</a:t>
                      </a:r>
                      <a:r>
                        <a:rPr lang="en-US" sz="1600" kern="0" dirty="0">
                          <a:effectLst/>
                        </a:rPr>
                        <a:t>=470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1618054859"/>
                  </a:ext>
                </a:extLst>
              </a:tr>
              <a:tr h="1603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KNN**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1.14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0.04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0.827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0.8194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0.7063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  <a:highlight>
                            <a:srgbClr val="FFFF00"/>
                          </a:highlight>
                        </a:rPr>
                        <a:t>0.3261</a:t>
                      </a:r>
                      <a:endParaRPr lang="en-US" sz="1600" kern="10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 err="1">
                          <a:effectLst/>
                          <a:highlight>
                            <a:srgbClr val="FFFF00"/>
                          </a:highlight>
                        </a:rPr>
                        <a:t>n_neighbors</a:t>
                      </a:r>
                      <a:r>
                        <a:rPr lang="en-US" sz="1600" kern="0" dirty="0">
                          <a:effectLst/>
                          <a:highlight>
                            <a:srgbClr val="FFFF00"/>
                          </a:highlight>
                        </a:rPr>
                        <a:t>=26, p=2</a:t>
                      </a:r>
                      <a:endParaRPr lang="en-US" sz="1600" kern="100" dirty="0">
                        <a:effectLst/>
                        <a:highlight>
                          <a:srgbClr val="FFFF00"/>
                        </a:highlight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257" marR="25257" marT="0" marB="0" anchor="b"/>
                </a:tc>
                <a:extLst>
                  <a:ext uri="{0D108BD9-81ED-4DB2-BD59-A6C34878D82A}">
                    <a16:rowId xmlns:a16="http://schemas.microsoft.com/office/drawing/2014/main" val="2253149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104271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353713-5014-4500-3853-4C2AF57E4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CFDD79-817B-8965-C8F4-659BA4E0AF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B9331FB-82D9-745A-7387-D19AD26B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55596C-B3F5-5D42-EF70-EF8051B5E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83" y="482361"/>
            <a:ext cx="6291472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Our Best Model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BAB3E8-AD3D-BBBC-1E8D-88C80F9FFE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774468" y="6271515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C636329-A99D-C2F1-C7B8-2457597662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3793208"/>
              </p:ext>
            </p:extLst>
          </p:nvPr>
        </p:nvGraphicFramePr>
        <p:xfrm>
          <a:off x="639763" y="1335643"/>
          <a:ext cx="10891836" cy="47768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00561">
                  <a:extLst>
                    <a:ext uri="{9D8B030D-6E8A-4147-A177-3AD203B41FA5}">
                      <a16:colId xmlns:a16="http://schemas.microsoft.com/office/drawing/2014/main" val="848452371"/>
                    </a:ext>
                  </a:extLst>
                </a:gridCol>
                <a:gridCol w="2171832">
                  <a:extLst>
                    <a:ext uri="{9D8B030D-6E8A-4147-A177-3AD203B41FA5}">
                      <a16:colId xmlns:a16="http://schemas.microsoft.com/office/drawing/2014/main" val="2513831232"/>
                    </a:ext>
                  </a:extLst>
                </a:gridCol>
                <a:gridCol w="2171832">
                  <a:extLst>
                    <a:ext uri="{9D8B030D-6E8A-4147-A177-3AD203B41FA5}">
                      <a16:colId xmlns:a16="http://schemas.microsoft.com/office/drawing/2014/main" val="2534948582"/>
                    </a:ext>
                  </a:extLst>
                </a:gridCol>
                <a:gridCol w="2171832">
                  <a:extLst>
                    <a:ext uri="{9D8B030D-6E8A-4147-A177-3AD203B41FA5}">
                      <a16:colId xmlns:a16="http://schemas.microsoft.com/office/drawing/2014/main" val="2075907029"/>
                    </a:ext>
                  </a:extLst>
                </a:gridCol>
                <a:gridCol w="1975779">
                  <a:extLst>
                    <a:ext uri="{9D8B030D-6E8A-4147-A177-3AD203B41FA5}">
                      <a16:colId xmlns:a16="http://schemas.microsoft.com/office/drawing/2014/main" val="1584114877"/>
                    </a:ext>
                  </a:extLst>
                </a:gridCol>
              </a:tblGrid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Class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Precision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Recall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F1-Score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Support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135043342"/>
                  </a:ext>
                </a:extLst>
              </a:tr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 (Actinic keratoses)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0.683333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0.621212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0.650794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66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17819621"/>
                  </a:ext>
                </a:extLst>
              </a:tr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1 (Basal cell carcinoma)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0.712766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0.650485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0.680203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103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77535577"/>
                  </a:ext>
                </a:extLst>
              </a:tr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2 (Benign keratosis-like lesions)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0.684932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0.688073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0.686499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218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243167885"/>
                  </a:ext>
                </a:extLst>
              </a:tr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3 (Dermatofibroma)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0.866667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0.565217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0.684211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23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545866949"/>
                  </a:ext>
                </a:extLst>
              </a:tr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4 (Melanoma)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0.711538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0.666667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0.688372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222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721692777"/>
                  </a:ext>
                </a:extLst>
              </a:tr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5 (Melanocytic nevi)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0.913931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0.940691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0.927118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1332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272537764"/>
                  </a:ext>
                </a:extLst>
              </a:tr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6 (Vascular lesions)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0.92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0.821429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0.867925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28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244092170"/>
                  </a:ext>
                </a:extLst>
              </a:tr>
              <a:tr h="44199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accuracy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0.850904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0.850904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0.850904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6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20676319"/>
                  </a:ext>
                </a:extLst>
              </a:tr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macro avg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0.784738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0.707682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0.740732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1992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448122264"/>
                  </a:ext>
                </a:extLst>
              </a:tr>
              <a:tr h="4212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weighted avg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0.847812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0.850904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0.848619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1992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2351441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793813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3F4F90-C6B0-54B9-F20E-D90EF9765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56F99-000B-2BAE-0B2D-3682A846F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434438"/>
            <a:ext cx="3181907" cy="26129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Our Best Model</a:t>
            </a: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B69F0280-23F7-4B92-B6C0-38D39D5E0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59357" y="482886"/>
            <a:ext cx="7121668" cy="5590511"/>
          </a:xfrm>
          <a:prstGeom prst="rect">
            <a:avLst/>
          </a:prstGeom>
          <a:noFill/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26B4E86-32C4-273A-1ADF-6B4424354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649981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7E66DD87-E344-44D6-96C6-70EA74C2A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434438"/>
            <a:ext cx="2983229" cy="261297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Case Analysis: Misclassification Between Class 4 and Class 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9F1EAB-0A4D-8579-8309-9FC573C56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717" y="990201"/>
            <a:ext cx="6041413" cy="4818027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26B4E86-32C4-273A-1ADF-6B4424354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11934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5" name="Content Placeholder 4" descr="Social connections">
            <a:extLst>
              <a:ext uri="{FF2B5EF4-FFF2-40B4-BE49-F238E27FC236}">
                <a16:creationId xmlns:a16="http://schemas.microsoft.com/office/drawing/2014/main" id="{1E2C7BC0-0D26-4AE1-98D8-A69A2208F8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alphaModFix/>
          </a:blip>
          <a:srcRect l="37700"/>
          <a:stretch>
            <a:fillRect/>
          </a:stretch>
        </p:blipFill>
        <p:spPr>
          <a:xfrm>
            <a:off x="-4704" y="10"/>
            <a:ext cx="56967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7017262-EEEC-4F5E-917D-A55E68A11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0375" y="-480370"/>
            <a:ext cx="4735963" cy="569671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5F3DB9-BFC5-0C1B-C7D8-61B4793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19" y="1371601"/>
            <a:ext cx="4023360" cy="26714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Work: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A3EDAAA-869E-4AA2-A7CE-BF2C0259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8718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916C8-B5A1-7E24-A71F-0D3C3EC257C4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242960" y="1031002"/>
            <a:ext cx="5288049" cy="5266922"/>
          </a:xfrm>
        </p:spPr>
        <p:txBody>
          <a:bodyPr>
            <a:normAutofit/>
          </a:bodyPr>
          <a:lstStyle/>
          <a:p>
            <a:pPr marL="0" lvl="0" indent="0">
              <a:spcBef>
                <a:spcPts val="2500"/>
              </a:spcBef>
              <a:buNone/>
            </a:pPr>
            <a:r>
              <a:rPr lang="en-US" sz="1400" b="1" dirty="0"/>
              <a:t>Feature Refinement and Expansion: revisiting shape, boundary, color, and edge-based features—possibly with expert guidance—to better capture lesion structure and improve class separability.</a:t>
            </a:r>
          </a:p>
          <a:p>
            <a:pPr marL="0" lvl="0" indent="0">
              <a:spcBef>
                <a:spcPts val="2500"/>
              </a:spcBef>
              <a:buNone/>
            </a:pPr>
            <a:r>
              <a:rPr lang="en-US" sz="1400" b="1" dirty="0"/>
              <a:t>Preprocessing Enhancements: Using lesion localization and contrast enhancement may help the model focus more directly on relevant lesion areas while reducing background noise.</a:t>
            </a:r>
          </a:p>
          <a:p>
            <a:pPr marL="0" lvl="0" indent="0">
              <a:spcBef>
                <a:spcPts val="2500"/>
              </a:spcBef>
              <a:buNone/>
            </a:pPr>
            <a:r>
              <a:rPr lang="en-US" sz="1400" b="1" dirty="0"/>
              <a:t>Fine-Tuning Embeddings with Contrastive Learning: using contrastive learning, to better capture lesion-specific representations and improve separability across classes.</a:t>
            </a:r>
          </a:p>
          <a:p>
            <a:pPr marL="0" lvl="0" indent="0">
              <a:spcBef>
                <a:spcPts val="2500"/>
              </a:spcBef>
              <a:buNone/>
            </a:pPr>
            <a:r>
              <a:rPr lang="en-US" sz="1400" b="1" dirty="0"/>
              <a:t>Model </a:t>
            </a:r>
            <a:r>
              <a:rPr lang="en-US" sz="1400" b="1" dirty="0" err="1"/>
              <a:t>Ensembling</a:t>
            </a:r>
            <a:r>
              <a:rPr lang="en-US" sz="1400" b="1" dirty="0"/>
              <a:t>, which may enhance robustness and per-class recall, especially for rare lesion categories.</a:t>
            </a:r>
          </a:p>
          <a:p>
            <a:pPr marL="0" lvl="0" indent="0">
              <a:spcBef>
                <a:spcPts val="2500"/>
              </a:spcBef>
              <a:buNone/>
            </a:pPr>
            <a:r>
              <a:rPr lang="en-US" sz="1400" b="1" dirty="0"/>
              <a:t>Real-World Validation, to evaluate model performance on out-of-distribution data and assess generalizability beyond the HAM10000 dataset.</a:t>
            </a:r>
          </a:p>
        </p:txBody>
      </p:sp>
    </p:spTree>
    <p:extLst>
      <p:ext uri="{BB962C8B-B14F-4D97-AF65-F5344CB8AC3E}">
        <p14:creationId xmlns:p14="http://schemas.microsoft.com/office/powerpoint/2010/main" val="28464186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C7CE2A-2114-0CA0-5C41-247ABD1AB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572768"/>
            <a:ext cx="8162176" cy="1406993"/>
          </a:xfrm>
        </p:spPr>
        <p:txBody>
          <a:bodyPr anchor="b">
            <a:normAutofit/>
          </a:bodyPr>
          <a:lstStyle/>
          <a:p>
            <a:r>
              <a:rPr lang="en-US" sz="6000" dirty="0"/>
              <a:t>Thank You!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21FC8CC-145C-8745-889B-6521F9CCB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3256965"/>
            <a:ext cx="97886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205182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A52F32-B579-F733-E9EB-3836E112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914400"/>
            <a:ext cx="6501810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Presentation Roadmap</a:t>
            </a:r>
          </a:p>
        </p:txBody>
      </p:sp>
      <p:pic>
        <p:nvPicPr>
          <p:cNvPr id="5" name="Content Placeholder 4" descr="http://teekid.com/istockphoto/banner/banner3.jpg">
            <a:extLst>
              <a:ext uri="{FF2B5EF4-FFF2-40B4-BE49-F238E27FC236}">
                <a16:creationId xmlns:a16="http://schemas.microsoft.com/office/drawing/2014/main" id="{4140A196-41CA-4C44-A6E5-0B0A4AB9A98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7502" r="1" b="1"/>
          <a:stretch>
            <a:fillRect/>
          </a:stretch>
        </p:blipFill>
        <p:spPr>
          <a:xfrm>
            <a:off x="20" y="914399"/>
            <a:ext cx="4416532" cy="535352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BC6AB6-EE00-1F10-8A1A-3FDE6D8A4FD3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BulletedText"/>
                  </p202:designTagLst>
                </p202:designPr>
              </p:ext>
            </p:extLst>
          </p:nvPr>
        </p:nvSpPr>
        <p:spPr>
          <a:xfrm>
            <a:off x="5029200" y="2176036"/>
            <a:ext cx="6501810" cy="412188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Addressing Class Imbalance in the HAM Dataset: </a:t>
            </a:r>
            <a:r>
              <a:rPr lang="en-US" dirty="0" err="1"/>
              <a:t>Upsampling</a:t>
            </a:r>
            <a:r>
              <a:rPr lang="en-US" dirty="0"/>
              <a:t> Techniques</a:t>
            </a:r>
          </a:p>
          <a:p>
            <a:pPr>
              <a:lnSpc>
                <a:spcPct val="110000"/>
              </a:lnSpc>
            </a:pPr>
            <a:r>
              <a:rPr lang="en-US" dirty="0"/>
              <a:t>Feature Extraction: Simple and Complex Approaches for Lesion Classification</a:t>
            </a:r>
          </a:p>
          <a:p>
            <a:pPr>
              <a:lnSpc>
                <a:spcPct val="110000"/>
              </a:lnSpc>
            </a:pPr>
            <a:r>
              <a:rPr lang="en-US" dirty="0"/>
              <a:t>Feature Selection Rationale and Interpretation</a:t>
            </a:r>
          </a:p>
          <a:p>
            <a:pPr>
              <a:lnSpc>
                <a:spcPct val="110000"/>
              </a:lnSpc>
            </a:pPr>
            <a:r>
              <a:rPr lang="en-US" dirty="0"/>
              <a:t>Classification Methods and Performance Analysis</a:t>
            </a:r>
          </a:p>
          <a:p>
            <a:pPr>
              <a:lnSpc>
                <a:spcPct val="110000"/>
              </a:lnSpc>
            </a:pPr>
            <a:r>
              <a:rPr lang="en-US" dirty="0"/>
              <a:t>Ensuring Generalizability: Data Splitting, Hyperparameter Search, and Evaluation</a:t>
            </a:r>
          </a:p>
          <a:p>
            <a:pPr>
              <a:lnSpc>
                <a:spcPct val="110000"/>
              </a:lnSpc>
            </a:pPr>
            <a:r>
              <a:rPr lang="en-US" dirty="0"/>
              <a:t>Balancing Efficiency and Accuracy: Comparative Analysis of Feature-Classifier Combinations</a:t>
            </a:r>
          </a:p>
        </p:txBody>
      </p:sp>
    </p:spTree>
    <p:extLst>
      <p:ext uri="{BB962C8B-B14F-4D97-AF65-F5344CB8AC3E}">
        <p14:creationId xmlns:p14="http://schemas.microsoft.com/office/powerpoint/2010/main" val="7693284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FD1D2CD-954D-4C4D-B505-05EAD159B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DBF27-281A-09C3-6EF1-D27998CA5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117" y="952500"/>
            <a:ext cx="4124557" cy="352425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Overview of the HAM Lesion Dataset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2D508B3-A66C-833E-D929-8DC211635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2088" y="4882722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collage of several skin diseases&#10;&#10;AI-generated content may be incorrect.">
            <a:extLst>
              <a:ext uri="{FF2B5EF4-FFF2-40B4-BE49-F238E27FC236}">
                <a16:creationId xmlns:a16="http://schemas.microsoft.com/office/drawing/2014/main" id="{FA1827B0-FA00-CA02-C6A3-0532186F21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75332"/>
            <a:ext cx="5041187" cy="67705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5550689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9711F-A3CB-AD62-678E-5A921C466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434437"/>
            <a:ext cx="3980046" cy="392362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Addressing Class Imbalance in the HAM Dataset:</a:t>
            </a:r>
            <a:br>
              <a:rPr lang="en-US" sz="3400" dirty="0"/>
            </a:br>
            <a:br>
              <a:rPr lang="en-US" sz="3400" dirty="0"/>
            </a:br>
            <a:r>
              <a:rPr lang="en-US" sz="3400" dirty="0"/>
              <a:t>1. Oversampling</a:t>
            </a:r>
            <a:br>
              <a:rPr lang="en-US" sz="3400" dirty="0"/>
            </a:br>
            <a:r>
              <a:rPr lang="en-US" sz="3400" dirty="0"/>
              <a:t>2. Class Weighting</a:t>
            </a:r>
          </a:p>
        </p:txBody>
      </p:sp>
      <p:pic>
        <p:nvPicPr>
          <p:cNvPr id="3" name="Picture 2" descr="A graph showing different types of cell types&#10;&#10;AI-generated content may be incorrect.">
            <a:extLst>
              <a:ext uri="{FF2B5EF4-FFF2-40B4-BE49-F238E27FC236}">
                <a16:creationId xmlns:a16="http://schemas.microsoft.com/office/drawing/2014/main" id="{C7A7C0AD-7EE2-C5E5-0BA0-57B35E5343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29100" y="1594779"/>
            <a:ext cx="7290648" cy="3608871"/>
          </a:xfrm>
          <a:prstGeom prst="rect">
            <a:avLst/>
          </a:prstGeom>
          <a:noFill/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26B4E86-32C4-273A-1ADF-6B4424354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3386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17662-9792-E9A5-48D6-0A50A8EF9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73" y="1371600"/>
            <a:ext cx="3250069" cy="269686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Simple Feature Extraction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2835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D0D015-87A8-FECF-644A-979C6643F9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09352" y="1371600"/>
            <a:ext cx="7739075" cy="423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257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36908EA-CC62-F471-8BC2-6D8F81AED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73" y="1371600"/>
            <a:ext cx="3575501" cy="26968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Visualization of </a:t>
            </a:r>
            <a:r>
              <a:rPr lang="en-US" sz="4400"/>
              <a:t>Simple Features</a:t>
            </a:r>
            <a:endParaRPr lang="en-US" sz="44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2835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collage of different images&#10;&#10;AI-generated content may be incorrect.">
            <a:extLst>
              <a:ext uri="{FF2B5EF4-FFF2-40B4-BE49-F238E27FC236}">
                <a16:creationId xmlns:a16="http://schemas.microsoft.com/office/drawing/2014/main" id="{8B063EB1-68A8-26D2-A7C2-246847EDD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19075" y="857251"/>
            <a:ext cx="6863454" cy="52848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02450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Ploughed clay soil field on a North East England agricultural farm, heavily processed to create a surreal abstract neon pattern background.">
            <a:extLst>
              <a:ext uri="{FF2B5EF4-FFF2-40B4-BE49-F238E27FC236}">
                <a16:creationId xmlns:a16="http://schemas.microsoft.com/office/drawing/2014/main" id="{BAC18785-95AF-4FC1-AFFC-2CDBE234FA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4136" r="12860" b="2"/>
          <a:stretch>
            <a:fillRect/>
          </a:stretch>
        </p:blipFill>
        <p:spPr>
          <a:xfrm>
            <a:off x="-1" y="914399"/>
            <a:ext cx="6657255" cy="535352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665683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4E8E3D54-8576-988A-4D3B-441BD835DE94}"/>
              </a:ext>
            </a:extLst>
          </p:cNvPr>
          <p:cNvSpPr txBox="1">
            <a:spLocks/>
          </p:cNvSpPr>
          <p:nvPr/>
        </p:nvSpPr>
        <p:spPr>
          <a:xfrm>
            <a:off x="7104108" y="1467188"/>
            <a:ext cx="3980046" cy="39236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3400" dirty="0"/>
              <a:t>Complex Feature Extraction:</a:t>
            </a:r>
            <a:br>
              <a:rPr lang="en-US" sz="3400" dirty="0"/>
            </a:br>
            <a:r>
              <a:rPr lang="en-US" sz="3400" dirty="0"/>
              <a:t>1. Vit</a:t>
            </a:r>
            <a:br>
              <a:rPr lang="en-US" sz="3400" dirty="0"/>
            </a:br>
            <a:r>
              <a:rPr lang="en-US" sz="3400" dirty="0"/>
              <a:t>2. Clip</a:t>
            </a:r>
          </a:p>
          <a:p>
            <a:pPr>
              <a:lnSpc>
                <a:spcPct val="90000"/>
              </a:lnSpc>
            </a:pPr>
            <a:r>
              <a:rPr lang="en-US" sz="3400" dirty="0"/>
              <a:t>3. Resnet</a:t>
            </a:r>
          </a:p>
        </p:txBody>
      </p:sp>
    </p:spTree>
    <p:extLst>
      <p:ext uri="{BB962C8B-B14F-4D97-AF65-F5344CB8AC3E}">
        <p14:creationId xmlns:p14="http://schemas.microsoft.com/office/powerpoint/2010/main" val="41397605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B93277-2482-DF5B-A88D-67715E1643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0598" y="993391"/>
            <a:ext cx="10221542" cy="4870429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AE2764D-E1C7-4C0E-A5A4-12411550A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212140" y="993391"/>
            <a:ext cx="0" cy="487121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11434D29-8A83-43E2-AE1D-A6DA9DF27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0838" y="437095"/>
            <a:ext cx="5688637" cy="59390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100" dirty="0"/>
              <a:t>PCA of High Dimensional Features</a:t>
            </a:r>
          </a:p>
        </p:txBody>
      </p:sp>
      <p:pic>
        <p:nvPicPr>
          <p:cNvPr id="8" name="Picture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46792C80-F8DB-C7CD-7A2B-1716529A8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223" y="1304823"/>
            <a:ext cx="9597989" cy="407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874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50B03A0-5756-6F3E-C9B8-E0EAC9083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987566"/>
              </p:ext>
            </p:extLst>
          </p:nvPr>
        </p:nvGraphicFramePr>
        <p:xfrm>
          <a:off x="288757" y="1031001"/>
          <a:ext cx="11614486" cy="55445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96695">
                  <a:extLst>
                    <a:ext uri="{9D8B030D-6E8A-4147-A177-3AD203B41FA5}">
                      <a16:colId xmlns:a16="http://schemas.microsoft.com/office/drawing/2014/main" val="2849551979"/>
                    </a:ext>
                  </a:extLst>
                </a:gridCol>
                <a:gridCol w="1777728">
                  <a:extLst>
                    <a:ext uri="{9D8B030D-6E8A-4147-A177-3AD203B41FA5}">
                      <a16:colId xmlns:a16="http://schemas.microsoft.com/office/drawing/2014/main" val="1800971595"/>
                    </a:ext>
                  </a:extLst>
                </a:gridCol>
                <a:gridCol w="1220009">
                  <a:extLst>
                    <a:ext uri="{9D8B030D-6E8A-4147-A177-3AD203B41FA5}">
                      <a16:colId xmlns:a16="http://schemas.microsoft.com/office/drawing/2014/main" val="434045263"/>
                    </a:ext>
                  </a:extLst>
                </a:gridCol>
                <a:gridCol w="1220009">
                  <a:extLst>
                    <a:ext uri="{9D8B030D-6E8A-4147-A177-3AD203B41FA5}">
                      <a16:colId xmlns:a16="http://schemas.microsoft.com/office/drawing/2014/main" val="389126567"/>
                    </a:ext>
                  </a:extLst>
                </a:gridCol>
                <a:gridCol w="1220009">
                  <a:extLst>
                    <a:ext uri="{9D8B030D-6E8A-4147-A177-3AD203B41FA5}">
                      <a16:colId xmlns:a16="http://schemas.microsoft.com/office/drawing/2014/main" val="1314860706"/>
                    </a:ext>
                  </a:extLst>
                </a:gridCol>
                <a:gridCol w="1220009">
                  <a:extLst>
                    <a:ext uri="{9D8B030D-6E8A-4147-A177-3AD203B41FA5}">
                      <a16:colId xmlns:a16="http://schemas.microsoft.com/office/drawing/2014/main" val="4234471581"/>
                    </a:ext>
                  </a:extLst>
                </a:gridCol>
                <a:gridCol w="1220009">
                  <a:extLst>
                    <a:ext uri="{9D8B030D-6E8A-4147-A177-3AD203B41FA5}">
                      <a16:colId xmlns:a16="http://schemas.microsoft.com/office/drawing/2014/main" val="3564315362"/>
                    </a:ext>
                  </a:extLst>
                </a:gridCol>
                <a:gridCol w="1220009">
                  <a:extLst>
                    <a:ext uri="{9D8B030D-6E8A-4147-A177-3AD203B41FA5}">
                      <a16:colId xmlns:a16="http://schemas.microsoft.com/office/drawing/2014/main" val="3933744004"/>
                    </a:ext>
                  </a:extLst>
                </a:gridCol>
                <a:gridCol w="1220009">
                  <a:extLst>
                    <a:ext uri="{9D8B030D-6E8A-4147-A177-3AD203B41FA5}">
                      <a16:colId xmlns:a16="http://schemas.microsoft.com/office/drawing/2014/main" val="1409414432"/>
                    </a:ext>
                  </a:extLst>
                </a:gridCol>
              </a:tblGrid>
              <a:tr h="7096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20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mean_auc_roc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akiec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bcc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 dirty="0" err="1">
                          <a:effectLst/>
                        </a:rPr>
                        <a:t>bkl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df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mel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nv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vasc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850432481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ViT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0.918807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0.940296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0.946014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0.887043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0.913504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0.85162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0.908344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0.984825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06533466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color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0.905113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0.903213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0.915098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0.86108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0.885808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0.881939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0.899282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0.989368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74855832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hsv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0.900603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0.896002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0.910165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0.853191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0.867202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0.887739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0.897905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0.992014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44983795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gabor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0.782414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0.881289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0.810262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0.734217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0.734684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0.777433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0.814387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0.724627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48158342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lbp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0.741303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0.886965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0.730321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0.660882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0.672998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0.739452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0.801442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0.697058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967575836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glcm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0.72045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0.829348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0.74523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0.680216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0.706693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0.730609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0.797681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0.553369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600511997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sobel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0.709296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0.79191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0.722999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0.631536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0.59653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0.717012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0.76058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0.744508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54689751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sift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0.701086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0.805895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0.732431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0.676648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0.618868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0.761287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0.754935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0.557536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74876985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intensity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0.684763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0.7843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0.750177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0.642779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0.616066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0.689608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0.733427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0.576982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73747674"/>
                  </a:ext>
                </a:extLst>
              </a:tr>
              <a:tr h="70967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X_wavelet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0.631446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0.746668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0.615292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0.554721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0.553793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0.676672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0.673983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0.598994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990225468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hog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0.618517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0.747637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0.566517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0.599901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0.592902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0.557032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0.624516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0.641112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349544472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shape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0.614213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0.708403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0.657218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0.614838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0.527211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0.541862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0.677848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0.572112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54291692"/>
                  </a:ext>
                </a:extLst>
              </a:tr>
              <a:tr h="34376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corners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0.507599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0.500864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0.503842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0.501728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0.514527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0.5002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>
                          <a:effectLst/>
                        </a:rPr>
                        <a:t>0.500283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0" dirty="0">
                          <a:effectLst/>
                        </a:rPr>
                        <a:t>0.531749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90063327"/>
                  </a:ext>
                </a:extLst>
              </a:tr>
            </a:tbl>
          </a:graphicData>
        </a:graphic>
      </p:graphicFrame>
      <p:sp>
        <p:nvSpPr>
          <p:cNvPr id="15" name="Title 1">
            <a:extLst>
              <a:ext uri="{FF2B5EF4-FFF2-40B4-BE49-F238E27FC236}">
                <a16:creationId xmlns:a16="http://schemas.microsoft.com/office/drawing/2014/main" id="{1E4F07B1-4A53-8D51-F5F7-4143D0EF8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0839" y="437095"/>
            <a:ext cx="4870322" cy="59390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dirty="0"/>
              <a:t>AUC-ROC of Each Feature</a:t>
            </a:r>
          </a:p>
        </p:txBody>
      </p:sp>
    </p:spTree>
    <p:extLst>
      <p:ext uri="{BB962C8B-B14F-4D97-AF65-F5344CB8AC3E}">
        <p14:creationId xmlns:p14="http://schemas.microsoft.com/office/powerpoint/2010/main" val="369944177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1181</Words>
  <Application>Microsoft Office PowerPoint</Application>
  <PresentationFormat>Widescreen</PresentationFormat>
  <Paragraphs>420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Aptos</vt:lpstr>
      <vt:lpstr>Arial</vt:lpstr>
      <vt:lpstr>Grandview Display</vt:lpstr>
      <vt:lpstr>DashVTI</vt:lpstr>
      <vt:lpstr>Classification Model for Lesion Images on the HAM10000 Dataset</vt:lpstr>
      <vt:lpstr>Presentation Roadmap</vt:lpstr>
      <vt:lpstr>Overview of the HAM Lesion Dataset</vt:lpstr>
      <vt:lpstr>Addressing Class Imbalance in the HAM Dataset:  1. Oversampling 2. Class Weighting</vt:lpstr>
      <vt:lpstr>Simple Feature Extraction</vt:lpstr>
      <vt:lpstr>Visualization of Simple Features</vt:lpstr>
      <vt:lpstr>PowerPoint Presentation</vt:lpstr>
      <vt:lpstr>PCA of High Dimensional Features</vt:lpstr>
      <vt:lpstr>AUC-ROC of Each Feature</vt:lpstr>
      <vt:lpstr>2D Visualization of Features</vt:lpstr>
      <vt:lpstr>Training and Evaluation Strategies</vt:lpstr>
      <vt:lpstr>K-Fold  +  Oversampling or Class-Weighting</vt:lpstr>
      <vt:lpstr>Model Performance</vt:lpstr>
      <vt:lpstr>Model Performance</vt:lpstr>
      <vt:lpstr>Our Best Model</vt:lpstr>
      <vt:lpstr>Our Best Model</vt:lpstr>
      <vt:lpstr>Case Analysis: Misclassification Between Class 4 and Class 5</vt:lpstr>
      <vt:lpstr>Future Work: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Lynne Wang</dc:creator>
  <cp:lastModifiedBy>Lynne Wang</cp:lastModifiedBy>
  <cp:revision>1</cp:revision>
  <dcterms:created xsi:type="dcterms:W3CDTF">2025-07-23T19:56:41Z</dcterms:created>
  <dcterms:modified xsi:type="dcterms:W3CDTF">2025-08-03T06:39:51Z</dcterms:modified>
</cp:coreProperties>
</file>

<file path=docProps/thumbnail.jpeg>
</file>